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Default Extension="svg" ContentType="image/sv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changesInfos/changesInfo1.xml" ContentType="application/vnd.ms-powerpoint.changesinfo+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85"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2" r:id="rId28"/>
    <p:sldId id="281" r:id="rId29"/>
    <p:sldId id="283" r:id="rId30"/>
    <p:sldId id="287" r:id="rId31"/>
    <p:sldId id="284" r:id="rId32"/>
  </p:sldIdLst>
  <p:sldSz cx="10693400" cy="7556500"/>
  <p:notesSz cx="6858000" cy="9144000"/>
  <p:embeddedFontLst>
    <p:embeddedFont>
      <p:font typeface="Montserrat" charset="-94"/>
      <p:regular r:id="rId33"/>
    </p:embeddedFont>
    <p:embeddedFont>
      <p:font typeface="IBM Plex Sans" charset="0"/>
      <p:regular r:id="rId34"/>
    </p:embeddedFont>
    <p:embeddedFont>
      <p:font typeface="IBM Plex Sans Condensed" charset="-94"/>
      <p:regular r:id="rId35"/>
    </p:embeddedFont>
    <p:embeddedFont>
      <p:font typeface="Consolas" pitchFamily="49" charset="0"/>
      <p:regular r:id="rId36"/>
      <p:bold r:id="rId37"/>
      <p:italic r:id="rId38"/>
      <p:boldItalic r:id="rId39"/>
    </p:embeddedFont>
    <p:embeddedFont>
      <p:font typeface="Corbel" pitchFamily="34" charset="0"/>
      <p:regular r:id="rId40"/>
      <p:bold r:id="rId41"/>
      <p:italic r:id="rId42"/>
      <p:boldItalic r:id="rId43"/>
    </p:embeddedFont>
    <p:embeddedFont>
      <p:font typeface="Wingdings 2" pitchFamily="18" charset="2"/>
      <p:regular r:id="rId44"/>
    </p:embeddedFont>
    <p:embeddedFont>
      <p:font typeface="Wingdings 3" pitchFamily="18" charset="2"/>
      <p:regular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622" autoAdjust="0"/>
  </p:normalViewPr>
  <p:slideViewPr>
    <p:cSldViewPr>
      <p:cViewPr varScale="1">
        <p:scale>
          <a:sx n="100" d="100"/>
          <a:sy n="100" d="100"/>
        </p:scale>
        <p:origin x="-1428"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erda dogan" userId="06c98c6478ba8278" providerId="LiveId" clId="{C50C5C16-D1B9-4641-BA07-B4BFB4FFFA2B}"/>
    <pc:docChg chg="addSld">
      <pc:chgData name="verda dogan" userId="06c98c6478ba8278" providerId="LiveId" clId="{C50C5C16-D1B9-4641-BA07-B4BFB4FFFA2B}" dt="2024-12-31T10:42:42.120" v="0" actId="680"/>
      <pc:docMkLst>
        <pc:docMk/>
      </pc:docMkLst>
      <pc:sldChg chg="new">
        <pc:chgData name="verda dogan" userId="06c98c6478ba8278" providerId="LiveId" clId="{C50C5C16-D1B9-4641-BA07-B4BFB4FFFA2B}" dt="2024-12-31T10:42:42.120" v="0" actId="680"/>
        <pc:sldMkLst>
          <pc:docMk/>
          <pc:sldMk cId="132137024" sldId="286"/>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1D8BD707-D9CF-40AE-B4C6-C98DA3205C09}" type="datetimeFigureOut">
              <a:rPr lang="en-US" smtClean="0"/>
              <a:pPr/>
              <a:t>12/31/2024</a:t>
            </a:fld>
            <a:endParaRPr lang="en-US"/>
          </a:p>
        </p:txBody>
      </p:sp>
      <p:sp>
        <p:nvSpPr>
          <p:cNvPr id="17" name="Footer Placeholder 16"/>
          <p:cNvSpPr>
            <a:spLocks noGrp="1"/>
          </p:cNvSpPr>
          <p:nvPr>
            <p:ph type="ftr" sz="quarter" idx="11"/>
          </p:nvPr>
        </p:nvSpPr>
        <p:spPr/>
        <p:txBody>
          <a:bodyPr/>
          <a:lstStyle>
            <a:extLst/>
          </a:lstStyle>
          <a:p>
            <a:endParaRPr lang="en-US"/>
          </a:p>
        </p:txBody>
      </p:sp>
      <p:sp>
        <p:nvSpPr>
          <p:cNvPr id="29" name="Slide Number Placeholder 28"/>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32" name="Rectangle 31"/>
          <p:cNvSpPr/>
          <p:nvPr/>
        </p:nvSpPr>
        <p:spPr>
          <a:xfrm>
            <a:off x="0" y="-1"/>
            <a:ext cx="427736" cy="7552595"/>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104278" tIns="52139" rIns="104278" bIns="52139" anchor="ctr"/>
          <a:lstStyle>
            <a:extLst/>
          </a:lstStyle>
          <a:p>
            <a:pPr algn="ctr" eaLnBrk="1" latinLnBrk="0" hangingPunct="1"/>
            <a:endParaRPr kumimoji="0" lang="en-US"/>
          </a:p>
        </p:txBody>
      </p:sp>
      <p:sp>
        <p:nvSpPr>
          <p:cNvPr id="39" name="Rectangle 38"/>
          <p:cNvSpPr/>
          <p:nvPr/>
        </p:nvSpPr>
        <p:spPr>
          <a:xfrm>
            <a:off x="362011" y="749785"/>
            <a:ext cx="53467" cy="403013"/>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104278" tIns="52139" rIns="104278" bIns="52139" anchor="ctr"/>
          <a:lstStyle>
            <a:extLst/>
          </a:lstStyle>
          <a:p>
            <a:pPr algn="ctr" eaLnBrk="1" latinLnBrk="0" hangingPunct="1"/>
            <a:endParaRPr kumimoji="0" lang="en-US" dirty="0"/>
          </a:p>
        </p:txBody>
      </p:sp>
      <p:sp>
        <p:nvSpPr>
          <p:cNvPr id="40" name="Rectangle 39"/>
          <p:cNvSpPr/>
          <p:nvPr/>
        </p:nvSpPr>
        <p:spPr>
          <a:xfrm>
            <a:off x="314666" y="749785"/>
            <a:ext cx="32080" cy="403013"/>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104278" tIns="52139" rIns="104278" bIns="52139" anchor="ctr"/>
          <a:lstStyle>
            <a:extLst/>
          </a:lstStyle>
          <a:p>
            <a:pPr algn="ctr" eaLnBrk="1" latinLnBrk="0" hangingPunct="1"/>
            <a:endParaRPr kumimoji="0" lang="en-US" dirty="0"/>
          </a:p>
        </p:txBody>
      </p:sp>
      <p:sp>
        <p:nvSpPr>
          <p:cNvPr id="41" name="Rectangle 40"/>
          <p:cNvSpPr/>
          <p:nvPr/>
        </p:nvSpPr>
        <p:spPr>
          <a:xfrm>
            <a:off x="292385" y="749785"/>
            <a:ext cx="10693" cy="403013"/>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104278" tIns="52139" rIns="104278" bIns="52139" anchor="ctr"/>
          <a:lstStyle>
            <a:extLst/>
          </a:lstStyle>
          <a:p>
            <a:pPr algn="ctr" eaLnBrk="1" latinLnBrk="0" hangingPunct="1"/>
            <a:endParaRPr kumimoji="0" lang="en-US"/>
          </a:p>
        </p:txBody>
      </p:sp>
      <p:sp>
        <p:nvSpPr>
          <p:cNvPr id="42" name="Rectangle 41"/>
          <p:cNvSpPr/>
          <p:nvPr/>
        </p:nvSpPr>
        <p:spPr>
          <a:xfrm>
            <a:off x="259346" y="749785"/>
            <a:ext cx="10693" cy="403013"/>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104278" tIns="52139" rIns="104278" bIns="52139" anchor="ctr"/>
          <a:lstStyle>
            <a:extLst/>
          </a:lstStyle>
          <a:p>
            <a:pPr algn="ctr" eaLnBrk="1" latinLnBrk="0" hangingPunct="1"/>
            <a:endParaRPr kumimoji="0" lang="en-US" dirty="0"/>
          </a:p>
        </p:txBody>
      </p:sp>
      <p:sp>
        <p:nvSpPr>
          <p:cNvPr id="8" name="Title 7"/>
          <p:cNvSpPr>
            <a:spLocks noGrp="1"/>
          </p:cNvSpPr>
          <p:nvPr>
            <p:ph type="ctrTitle"/>
          </p:nvPr>
        </p:nvSpPr>
        <p:spPr>
          <a:xfrm>
            <a:off x="1069340" y="4785783"/>
            <a:ext cx="9089390" cy="2176272"/>
          </a:xfrm>
        </p:spPr>
        <p:txBody>
          <a:bodyPr/>
          <a:lstStyle>
            <a:lvl1pPr marR="10428" algn="l">
              <a:defRPr sz="46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1069340" y="3123353"/>
            <a:ext cx="9089390" cy="1662430"/>
          </a:xfrm>
        </p:spPr>
        <p:txBody>
          <a:bodyPr lIns="114706" tIns="52139" anchor="b"/>
          <a:lstStyle>
            <a:lvl1pPr marL="0" indent="0" algn="l">
              <a:spcBef>
                <a:spcPts val="0"/>
              </a:spcBef>
              <a:buNone/>
              <a:defRPr sz="2300">
                <a:solidFill>
                  <a:schemeClr val="tx1"/>
                </a:solidFill>
              </a:defRPr>
            </a:lvl1pPr>
            <a:lvl2pPr marL="521391" indent="0" algn="ctr">
              <a:buNone/>
            </a:lvl2pPr>
            <a:lvl3pPr marL="1042782" indent="0" algn="ctr">
              <a:buNone/>
            </a:lvl3pPr>
            <a:lvl4pPr marL="1564173" indent="0" algn="ctr">
              <a:buNone/>
            </a:lvl4pPr>
            <a:lvl5pPr marL="2085564" indent="0" algn="ctr">
              <a:buNone/>
            </a:lvl5pPr>
            <a:lvl6pPr marL="2606954" indent="0" algn="ctr">
              <a:buNone/>
            </a:lvl6pPr>
            <a:lvl7pPr marL="3128345" indent="0" algn="ctr">
              <a:buNone/>
            </a:lvl7pPr>
            <a:lvl8pPr marL="3649736" indent="0" algn="ctr">
              <a:buNone/>
            </a:lvl8pPr>
            <a:lvl9pPr marL="4171127" indent="0" algn="ctr">
              <a:buNone/>
            </a:lvl9pPr>
            <a:extLst/>
          </a:lstStyle>
          <a:p>
            <a:r>
              <a:rPr kumimoji="0" lang="en-US" smtClean="0"/>
              <a:t>Click to edit Master subtitle style</a:t>
            </a:r>
            <a:endParaRPr kumimoji="0" lang="en-US"/>
          </a:p>
        </p:txBody>
      </p:sp>
      <p:sp>
        <p:nvSpPr>
          <p:cNvPr id="56" name="Rectangle 55"/>
          <p:cNvSpPr/>
          <p:nvPr/>
        </p:nvSpPr>
        <p:spPr>
          <a:xfrm>
            <a:off x="298549" y="5561480"/>
            <a:ext cx="85547" cy="186393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104278" tIns="52139" rIns="104278" bIns="52139" anchor="ctr"/>
          <a:lstStyle>
            <a:extLst/>
          </a:lstStyle>
          <a:p>
            <a:pPr algn="ctr" eaLnBrk="1" latinLnBrk="0" hangingPunct="1"/>
            <a:endParaRPr kumimoji="0" lang="en-US"/>
          </a:p>
        </p:txBody>
      </p:sp>
      <p:sp>
        <p:nvSpPr>
          <p:cNvPr id="65" name="Rectangle 64"/>
          <p:cNvSpPr/>
          <p:nvPr/>
        </p:nvSpPr>
        <p:spPr>
          <a:xfrm>
            <a:off x="298549" y="5285384"/>
            <a:ext cx="85547" cy="251883"/>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104278" tIns="52139" rIns="104278" bIns="52139" anchor="ctr"/>
          <a:lstStyle>
            <a:extLst/>
          </a:lstStyle>
          <a:p>
            <a:pPr algn="ctr" eaLnBrk="1" latinLnBrk="0" hangingPunct="1"/>
            <a:endParaRPr kumimoji="0" lang="en-US"/>
          </a:p>
        </p:txBody>
      </p:sp>
      <p:sp>
        <p:nvSpPr>
          <p:cNvPr id="66" name="Rectangle 65"/>
          <p:cNvSpPr/>
          <p:nvPr/>
        </p:nvSpPr>
        <p:spPr>
          <a:xfrm>
            <a:off x="298549" y="5110042"/>
            <a:ext cx="85547" cy="15113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104278" tIns="52139" rIns="104278" bIns="52139" anchor="ctr"/>
          <a:lstStyle>
            <a:extLst/>
          </a:lstStyle>
          <a:p>
            <a:pPr algn="ctr" eaLnBrk="1" latinLnBrk="0" hangingPunct="1"/>
            <a:endParaRPr kumimoji="0" lang="en-US"/>
          </a:p>
        </p:txBody>
      </p:sp>
      <p:sp>
        <p:nvSpPr>
          <p:cNvPr id="67" name="Rectangle 66"/>
          <p:cNvSpPr/>
          <p:nvPr/>
        </p:nvSpPr>
        <p:spPr>
          <a:xfrm>
            <a:off x="298549" y="5005227"/>
            <a:ext cx="85547" cy="80603"/>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104278" tIns="52139" rIns="104278" bIns="52139"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12/31/2024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5647191" y="1183266"/>
            <a:ext cx="5054498" cy="6381044"/>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104278" tIns="52139" rIns="104278" bIns="52139" anchor="t" compatLnSpc="1"/>
          <a:lstStyle>
            <a:extLst/>
          </a:lstStyle>
          <a:p>
            <a:endParaRPr kumimoji="0" lang="en-US"/>
          </a:p>
        </p:txBody>
      </p:sp>
      <p:sp>
        <p:nvSpPr>
          <p:cNvPr id="15" name="Freeform 14"/>
          <p:cNvSpPr>
            <a:spLocks/>
          </p:cNvSpPr>
          <p:nvPr/>
        </p:nvSpPr>
        <p:spPr bwMode="auto">
          <a:xfrm>
            <a:off x="437333" y="0"/>
            <a:ext cx="6448943" cy="7289116"/>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104278" tIns="52139" rIns="104278" bIns="52139" anchor="t" compatLnSpc="1"/>
          <a:lstStyle>
            <a:extLst/>
          </a:lstStyle>
          <a:p>
            <a:endParaRPr kumimoji="0" lang="en-US"/>
          </a:p>
        </p:txBody>
      </p:sp>
      <p:sp>
        <p:nvSpPr>
          <p:cNvPr id="13" name="Freeform 12"/>
          <p:cNvSpPr>
            <a:spLocks/>
          </p:cNvSpPr>
          <p:nvPr/>
        </p:nvSpPr>
        <p:spPr bwMode="auto">
          <a:xfrm rot="5236414">
            <a:off x="5357276" y="1594533"/>
            <a:ext cx="4533900" cy="1390142"/>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104278" tIns="52139" rIns="104278" bIns="52139" anchor="t" compatLnSpc="1"/>
          <a:lstStyle>
            <a:extLst/>
          </a:lstStyle>
          <a:p>
            <a:endParaRPr kumimoji="0" lang="en-US"/>
          </a:p>
        </p:txBody>
      </p:sp>
      <p:sp>
        <p:nvSpPr>
          <p:cNvPr id="16" name="Freeform 15"/>
          <p:cNvSpPr>
            <a:spLocks/>
          </p:cNvSpPr>
          <p:nvPr/>
        </p:nvSpPr>
        <p:spPr bwMode="auto">
          <a:xfrm>
            <a:off x="6950710" y="0"/>
            <a:ext cx="3208020" cy="4701822"/>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104278" tIns="52139" rIns="104278" bIns="52139" anchor="t" compatLnSpc="1"/>
          <a:lstStyle>
            <a:extLst/>
          </a:lstStyle>
          <a:p>
            <a:endParaRPr kumimoji="0" lang="en-US"/>
          </a:p>
        </p:txBody>
      </p:sp>
      <p:sp>
        <p:nvSpPr>
          <p:cNvPr id="17" name="Freeform 16"/>
          <p:cNvSpPr>
            <a:spLocks/>
          </p:cNvSpPr>
          <p:nvPr/>
        </p:nvSpPr>
        <p:spPr bwMode="auto">
          <a:xfrm>
            <a:off x="6950710" y="4701822"/>
            <a:ext cx="3742690" cy="1259417"/>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104278" tIns="52139" rIns="104278" bIns="52139" anchor="t" compatLnSpc="1"/>
          <a:lstStyle>
            <a:extLst/>
          </a:lstStyle>
          <a:p>
            <a:endParaRPr kumimoji="0" lang="en-US"/>
          </a:p>
        </p:txBody>
      </p:sp>
      <p:sp>
        <p:nvSpPr>
          <p:cNvPr id="18" name="Freeform 17"/>
          <p:cNvSpPr>
            <a:spLocks/>
          </p:cNvSpPr>
          <p:nvPr/>
        </p:nvSpPr>
        <p:spPr bwMode="auto">
          <a:xfrm>
            <a:off x="6950710" y="0"/>
            <a:ext cx="1604010" cy="4701822"/>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104278" tIns="52139" rIns="104278" bIns="52139" anchor="t" compatLnSpc="1"/>
          <a:lstStyle>
            <a:extLst/>
          </a:lstStyle>
          <a:p>
            <a:endParaRPr kumimoji="0" lang="en-US"/>
          </a:p>
        </p:txBody>
      </p:sp>
      <p:sp>
        <p:nvSpPr>
          <p:cNvPr id="19" name="Freeform 18"/>
          <p:cNvSpPr>
            <a:spLocks/>
          </p:cNvSpPr>
          <p:nvPr/>
        </p:nvSpPr>
        <p:spPr bwMode="auto">
          <a:xfrm>
            <a:off x="6956281" y="4679084"/>
            <a:ext cx="2445001" cy="287741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104278" tIns="52139" rIns="104278" bIns="52139" anchor="t" compatLnSpc="1"/>
          <a:lstStyle>
            <a:extLst/>
          </a:lstStyle>
          <a:p>
            <a:endParaRPr kumimoji="0" lang="en-US"/>
          </a:p>
        </p:txBody>
      </p:sp>
      <p:sp>
        <p:nvSpPr>
          <p:cNvPr id="20" name="Freeform 19"/>
          <p:cNvSpPr>
            <a:spLocks/>
          </p:cNvSpPr>
          <p:nvPr/>
        </p:nvSpPr>
        <p:spPr bwMode="auto">
          <a:xfrm>
            <a:off x="6950710" y="4701822"/>
            <a:ext cx="1871345" cy="2854678"/>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104278" tIns="52139" rIns="104278" bIns="52139" anchor="t" compatLnSpc="1"/>
          <a:lstStyle>
            <a:extLst/>
          </a:lstStyle>
          <a:p>
            <a:endParaRPr kumimoji="0" lang="en-US"/>
          </a:p>
        </p:txBody>
      </p:sp>
      <p:sp>
        <p:nvSpPr>
          <p:cNvPr id="21" name="Freeform 20"/>
          <p:cNvSpPr>
            <a:spLocks/>
          </p:cNvSpPr>
          <p:nvPr/>
        </p:nvSpPr>
        <p:spPr bwMode="auto">
          <a:xfrm>
            <a:off x="6950710" y="1511300"/>
            <a:ext cx="3742690" cy="3190522"/>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104278" tIns="52139" rIns="104278" bIns="52139" anchor="t" compatLnSpc="1"/>
          <a:lstStyle>
            <a:extLst/>
          </a:lstStyle>
          <a:p>
            <a:endParaRPr kumimoji="0" lang="en-US"/>
          </a:p>
        </p:txBody>
      </p:sp>
      <p:sp>
        <p:nvSpPr>
          <p:cNvPr id="22" name="Freeform 21"/>
          <p:cNvSpPr>
            <a:spLocks/>
          </p:cNvSpPr>
          <p:nvPr/>
        </p:nvSpPr>
        <p:spPr bwMode="auto">
          <a:xfrm>
            <a:off x="6950710" y="1931105"/>
            <a:ext cx="3742690" cy="2770717"/>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104278" tIns="52139" rIns="104278" bIns="52139" anchor="t" compatLnSpc="1"/>
          <a:lstStyle>
            <a:extLst/>
          </a:lstStyle>
          <a:p>
            <a:endParaRPr kumimoji="0" lang="en-US"/>
          </a:p>
        </p:txBody>
      </p:sp>
      <p:sp>
        <p:nvSpPr>
          <p:cNvPr id="23" name="Freeform 22"/>
          <p:cNvSpPr>
            <a:spLocks/>
          </p:cNvSpPr>
          <p:nvPr/>
        </p:nvSpPr>
        <p:spPr bwMode="auto">
          <a:xfrm>
            <a:off x="1158452" y="4701822"/>
            <a:ext cx="5792258" cy="2854678"/>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104278" tIns="52139" rIns="104278" bIns="52139" anchor="t" compatLnSpc="1"/>
          <a:lstStyle>
            <a:extLst/>
          </a:lstStyle>
          <a:p>
            <a:endParaRPr kumimoji="0" lang="en-US"/>
          </a:p>
        </p:txBody>
      </p:sp>
      <p:sp>
        <p:nvSpPr>
          <p:cNvPr id="24" name="Freeform 23"/>
          <p:cNvSpPr>
            <a:spLocks/>
          </p:cNvSpPr>
          <p:nvPr/>
        </p:nvSpPr>
        <p:spPr bwMode="auto">
          <a:xfrm>
            <a:off x="623781" y="4701822"/>
            <a:ext cx="6237817" cy="2854678"/>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104278" tIns="52139" rIns="104278" bIns="52139" anchor="t" compatLnSpc="1"/>
          <a:lstStyle>
            <a:extLst/>
          </a:lstStyle>
          <a:p>
            <a:endParaRPr kumimoji="0" lang="en-US"/>
          </a:p>
        </p:txBody>
      </p:sp>
      <p:sp>
        <p:nvSpPr>
          <p:cNvPr id="25" name="Freeform 24"/>
          <p:cNvSpPr>
            <a:spLocks/>
          </p:cNvSpPr>
          <p:nvPr/>
        </p:nvSpPr>
        <p:spPr bwMode="auto">
          <a:xfrm>
            <a:off x="428980" y="2686755"/>
            <a:ext cx="6594263" cy="2015067"/>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104278" tIns="52139" rIns="104278" bIns="52139" anchor="t" compatLnSpc="1"/>
          <a:lstStyle>
            <a:extLst/>
          </a:lstStyle>
          <a:p>
            <a:endParaRPr kumimoji="0" lang="en-US"/>
          </a:p>
        </p:txBody>
      </p:sp>
      <p:sp>
        <p:nvSpPr>
          <p:cNvPr id="26" name="Freeform 25"/>
          <p:cNvSpPr>
            <a:spLocks/>
          </p:cNvSpPr>
          <p:nvPr/>
        </p:nvSpPr>
        <p:spPr bwMode="auto">
          <a:xfrm>
            <a:off x="428980" y="2350911"/>
            <a:ext cx="6594263" cy="2350911"/>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104278" tIns="52139" rIns="104278" bIns="52139" anchor="t" compatLnSpc="1"/>
          <a:lstStyle>
            <a:extLst/>
          </a:lstStyle>
          <a:p>
            <a:endParaRPr kumimoji="0" lang="en-US"/>
          </a:p>
        </p:txBody>
      </p:sp>
      <p:sp>
        <p:nvSpPr>
          <p:cNvPr id="27" name="Freeform 26"/>
          <p:cNvSpPr>
            <a:spLocks/>
          </p:cNvSpPr>
          <p:nvPr/>
        </p:nvSpPr>
        <p:spPr bwMode="auto">
          <a:xfrm>
            <a:off x="5346700" y="4701822"/>
            <a:ext cx="1604010" cy="2854678"/>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104278" tIns="52139" rIns="104278" bIns="52139" anchor="t" compatLnSpc="1"/>
          <a:lstStyle>
            <a:extLst/>
          </a:lstStyle>
          <a:p>
            <a:endParaRPr kumimoji="0" lang="en-US"/>
          </a:p>
        </p:txBody>
      </p:sp>
      <p:sp>
        <p:nvSpPr>
          <p:cNvPr id="3" name="Text Placeholder 2"/>
          <p:cNvSpPr>
            <a:spLocks noGrp="1"/>
          </p:cNvSpPr>
          <p:nvPr>
            <p:ph type="body" idx="1"/>
          </p:nvPr>
        </p:nvSpPr>
        <p:spPr>
          <a:xfrm>
            <a:off x="826683" y="1489342"/>
            <a:ext cx="6686939" cy="1077045"/>
          </a:xfrm>
        </p:spPr>
        <p:txBody>
          <a:bodyPr lIns="93850" tIns="52139" bIns="0" anchor="t"/>
          <a:lstStyle>
            <a:lvl1pPr marL="62567" indent="0">
              <a:buNone/>
              <a:defRPr sz="2300">
                <a:solidFill>
                  <a:schemeClr val="tx1">
                    <a:tint val="75000"/>
                  </a:schemeClr>
                </a:solidFill>
              </a:defRPr>
            </a:lvl1pPr>
            <a:lvl2pPr>
              <a:buNone/>
              <a:defRPr sz="2100">
                <a:solidFill>
                  <a:schemeClr val="tx1">
                    <a:tint val="75000"/>
                  </a:schemeClr>
                </a:solidFill>
              </a:defRPr>
            </a:lvl2pPr>
            <a:lvl3pPr>
              <a:buNone/>
              <a:defRPr sz="1800">
                <a:solidFill>
                  <a:schemeClr val="tx1">
                    <a:tint val="75000"/>
                  </a:schemeClr>
                </a:solidFill>
              </a:defRPr>
            </a:lvl3pPr>
            <a:lvl4pPr>
              <a:buNone/>
              <a:defRPr sz="1600">
                <a:solidFill>
                  <a:schemeClr val="tx1">
                    <a:tint val="75000"/>
                  </a:schemeClr>
                </a:solidFill>
              </a:defRPr>
            </a:lvl4pPr>
            <a:lvl5pPr>
              <a:buNone/>
              <a:defRPr sz="16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12/31/2024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Rectangle 6"/>
          <p:cNvSpPr/>
          <p:nvPr/>
        </p:nvSpPr>
        <p:spPr>
          <a:xfrm>
            <a:off x="424695" y="443236"/>
            <a:ext cx="9944862" cy="976533"/>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104278" tIns="52139" rIns="104278" bIns="52139" anchor="ctr"/>
          <a:lstStyle>
            <a:extLst/>
          </a:lstStyle>
          <a:p>
            <a:pPr algn="ctr" eaLnBrk="1" latinLnBrk="0" hangingPunct="1"/>
            <a:endParaRPr kumimoji="0" lang="en-US"/>
          </a:p>
        </p:txBody>
      </p:sp>
      <p:sp>
        <p:nvSpPr>
          <p:cNvPr id="2" name="Title 1"/>
          <p:cNvSpPr>
            <a:spLocks noGrp="1"/>
          </p:cNvSpPr>
          <p:nvPr>
            <p:ph type="title"/>
          </p:nvPr>
        </p:nvSpPr>
        <p:spPr>
          <a:xfrm>
            <a:off x="826683" y="564219"/>
            <a:ext cx="9538513" cy="856403"/>
          </a:xfrm>
        </p:spPr>
        <p:txBody>
          <a:bodyPr tIns="72995"/>
          <a:lstStyle>
            <a:lvl1pPr algn="l">
              <a:buNone/>
              <a:defRPr sz="4300" b="0" cap="none" spc="-171" baseline="0"/>
            </a:lvl1pPr>
            <a:extLst/>
          </a:lstStyle>
          <a:p>
            <a:r>
              <a:rPr kumimoji="0" lang="en-US" smtClean="0"/>
              <a:t>Click to edit Master title style</a:t>
            </a:r>
            <a:endParaRPr kumimoji="0" lang="en-US"/>
          </a:p>
        </p:txBody>
      </p:sp>
      <p:sp>
        <p:nvSpPr>
          <p:cNvPr id="8" name="Rectangle 7"/>
          <p:cNvSpPr/>
          <p:nvPr/>
        </p:nvSpPr>
        <p:spPr>
          <a:xfrm flipH="1">
            <a:off x="434493" y="749785"/>
            <a:ext cx="32080" cy="403013"/>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104278" tIns="52139" rIns="104278" bIns="52139" anchor="ctr"/>
          <a:lstStyle>
            <a:extLst/>
          </a:lstStyle>
          <a:p>
            <a:pPr algn="ctr" eaLnBrk="1" latinLnBrk="0" hangingPunct="1"/>
            <a:endParaRPr kumimoji="0" lang="en-US" dirty="0"/>
          </a:p>
        </p:txBody>
      </p:sp>
      <p:sp>
        <p:nvSpPr>
          <p:cNvPr id="9" name="Rectangle 8"/>
          <p:cNvSpPr/>
          <p:nvPr/>
        </p:nvSpPr>
        <p:spPr>
          <a:xfrm flipH="1">
            <a:off x="480769" y="749785"/>
            <a:ext cx="32080" cy="403013"/>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104278" tIns="52139" rIns="104278" bIns="52139" anchor="ctr"/>
          <a:lstStyle>
            <a:extLst/>
          </a:lstStyle>
          <a:p>
            <a:pPr algn="ctr" eaLnBrk="1" latinLnBrk="0" hangingPunct="1"/>
            <a:endParaRPr kumimoji="0" lang="en-US" dirty="0"/>
          </a:p>
        </p:txBody>
      </p:sp>
      <p:sp>
        <p:nvSpPr>
          <p:cNvPr id="10" name="Rectangle 9"/>
          <p:cNvSpPr/>
          <p:nvPr/>
        </p:nvSpPr>
        <p:spPr>
          <a:xfrm flipH="1">
            <a:off x="524438" y="749785"/>
            <a:ext cx="10693" cy="403013"/>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104278" tIns="52139" rIns="104278" bIns="52139" anchor="ctr"/>
          <a:lstStyle>
            <a:extLst/>
          </a:lstStyle>
          <a:p>
            <a:pPr algn="ctr" eaLnBrk="1" latinLnBrk="0" hangingPunct="1"/>
            <a:endParaRPr kumimoji="0" lang="en-US"/>
          </a:p>
        </p:txBody>
      </p:sp>
      <p:sp>
        <p:nvSpPr>
          <p:cNvPr id="11" name="Rectangle 10"/>
          <p:cNvSpPr/>
          <p:nvPr/>
        </p:nvSpPr>
        <p:spPr>
          <a:xfrm flipH="1">
            <a:off x="557477" y="749785"/>
            <a:ext cx="10693" cy="403013"/>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104278" tIns="52139" rIns="104278" bIns="52139" anchor="ctr"/>
          <a:lstStyle>
            <a:extLst/>
          </a:lstStyle>
          <a:p>
            <a:pPr algn="ctr" eaLnBrk="1" latinLnBrk="0" hangingPunct="1"/>
            <a:endParaRPr kumimoji="0" lang="en-US" dirty="0"/>
          </a:p>
        </p:txBody>
      </p:sp>
      <p:sp>
        <p:nvSpPr>
          <p:cNvPr id="12" name="Rectangle 11"/>
          <p:cNvSpPr/>
          <p:nvPr/>
        </p:nvSpPr>
        <p:spPr>
          <a:xfrm>
            <a:off x="585281" y="749785"/>
            <a:ext cx="42774" cy="403013"/>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104278" tIns="52139" rIns="104278" bIns="52139"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4670" y="564219"/>
            <a:ext cx="9624060" cy="1007533"/>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543025" y="1950830"/>
            <a:ext cx="4722918" cy="4986941"/>
          </a:xfrm>
        </p:spPr>
        <p:txBody>
          <a:bodyPr/>
          <a:lstStyle>
            <a:lvl1pPr>
              <a:defRPr sz="3200"/>
            </a:lvl1pPr>
            <a:lvl2pPr>
              <a:defRPr sz="2700"/>
            </a:lvl2pPr>
            <a:lvl3pPr>
              <a:defRPr sz="2300"/>
            </a:lvl3pPr>
            <a:lvl4pPr>
              <a:defRPr sz="2100"/>
            </a:lvl4pPr>
            <a:lvl5pPr>
              <a:defRPr sz="21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444166" y="1950830"/>
            <a:ext cx="4722918" cy="4986941"/>
          </a:xfrm>
        </p:spPr>
        <p:txBody>
          <a:bodyPr/>
          <a:lstStyle>
            <a:lvl1pPr>
              <a:defRPr sz="3200"/>
            </a:lvl1pPr>
            <a:lvl2pPr>
              <a:defRPr sz="2700"/>
            </a:lvl2pPr>
            <a:lvl3pPr>
              <a:defRPr sz="2300"/>
            </a:lvl3pPr>
            <a:lvl4pPr>
              <a:defRPr sz="2100"/>
            </a:lvl4pPr>
            <a:lvl5pPr>
              <a:defRPr sz="21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12/31/2024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43237"/>
            <a:ext cx="10369557" cy="976533"/>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104278" tIns="52139" rIns="104278" bIns="52139" anchor="ctr"/>
          <a:lstStyle>
            <a:extLst/>
          </a:lstStyle>
          <a:p>
            <a:pPr algn="ctr" eaLnBrk="1" latinLnBrk="0" hangingPunct="1"/>
            <a:endParaRPr kumimoji="0" lang="en-US"/>
          </a:p>
        </p:txBody>
      </p:sp>
      <p:sp>
        <p:nvSpPr>
          <p:cNvPr id="2" name="Title 1"/>
          <p:cNvSpPr>
            <a:spLocks noGrp="1"/>
          </p:cNvSpPr>
          <p:nvPr>
            <p:ph type="title"/>
          </p:nvPr>
        </p:nvSpPr>
        <p:spPr>
          <a:xfrm>
            <a:off x="590364" y="564219"/>
            <a:ext cx="9089390" cy="1007533"/>
          </a:xfrm>
        </p:spPr>
        <p:txBody>
          <a:bodyPr anchor="t"/>
          <a:lstStyle>
            <a:lvl1pPr>
              <a:defRPr sz="46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534670" y="1994076"/>
            <a:ext cx="4724775" cy="704923"/>
          </a:xfrm>
        </p:spPr>
        <p:txBody>
          <a:bodyPr anchor="ctr"/>
          <a:lstStyle>
            <a:lvl1pPr marL="83423" indent="0" algn="l">
              <a:buNone/>
              <a:defRPr sz="2700" b="1">
                <a:solidFill>
                  <a:schemeClr val="accent2"/>
                </a:solidFill>
              </a:defRPr>
            </a:lvl1pPr>
            <a:lvl2pPr>
              <a:buNone/>
              <a:defRPr sz="2300" b="1"/>
            </a:lvl2pPr>
            <a:lvl3pPr>
              <a:buNone/>
              <a:defRPr sz="2100" b="1"/>
            </a:lvl3pPr>
            <a:lvl4pPr>
              <a:buNone/>
              <a:defRPr sz="1800" b="1"/>
            </a:lvl4pPr>
            <a:lvl5pPr>
              <a:buNone/>
              <a:defRPr sz="18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5432099" y="1994076"/>
            <a:ext cx="4726631" cy="704923"/>
          </a:xfrm>
        </p:spPr>
        <p:txBody>
          <a:bodyPr anchor="ctr"/>
          <a:lstStyle>
            <a:lvl1pPr marL="83423" indent="0">
              <a:buNone/>
              <a:defRPr sz="2700" b="1">
                <a:solidFill>
                  <a:schemeClr val="accent2"/>
                </a:solidFill>
              </a:defRPr>
            </a:lvl1pPr>
            <a:lvl2pPr>
              <a:buNone/>
              <a:defRPr sz="2300" b="1"/>
            </a:lvl2pPr>
            <a:lvl3pPr>
              <a:buNone/>
              <a:defRPr sz="2100" b="1"/>
            </a:lvl3pPr>
            <a:lvl4pPr>
              <a:buNone/>
              <a:defRPr sz="1800" b="1"/>
            </a:lvl4pPr>
            <a:lvl5pPr>
              <a:buNone/>
              <a:defRPr sz="18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534670" y="2709495"/>
            <a:ext cx="4724775" cy="4362619"/>
          </a:xfrm>
        </p:spPr>
        <p:txBody>
          <a:bodyPr/>
          <a:lstStyle>
            <a:lvl1pPr>
              <a:defRPr sz="2700"/>
            </a:lvl1pPr>
            <a:lvl2pPr>
              <a:defRPr sz="2300"/>
            </a:lvl2pPr>
            <a:lvl3pPr>
              <a:defRPr sz="21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5432099" y="2709495"/>
            <a:ext cx="4726631" cy="4362619"/>
          </a:xfrm>
        </p:spPr>
        <p:txBody>
          <a:bodyPr/>
          <a:lstStyle>
            <a:lvl1pPr>
              <a:defRPr sz="2700"/>
            </a:lvl1pPr>
            <a:lvl2pPr>
              <a:defRPr sz="2300"/>
            </a:lvl2pPr>
            <a:lvl3pPr>
              <a:defRPr sz="21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12/31/2024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16" name="Rectangle 15"/>
          <p:cNvSpPr/>
          <p:nvPr/>
        </p:nvSpPr>
        <p:spPr>
          <a:xfrm>
            <a:off x="102666" y="749785"/>
            <a:ext cx="53467" cy="403013"/>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104278" tIns="52139" rIns="104278" bIns="52139" anchor="ctr"/>
          <a:lstStyle>
            <a:extLst/>
          </a:lstStyle>
          <a:p>
            <a:pPr algn="ctr" eaLnBrk="1" latinLnBrk="0" hangingPunct="1"/>
            <a:endParaRPr kumimoji="0" lang="en-US" dirty="0"/>
          </a:p>
        </p:txBody>
      </p:sp>
      <p:sp>
        <p:nvSpPr>
          <p:cNvPr id="17" name="Rectangle 16"/>
          <p:cNvSpPr/>
          <p:nvPr/>
        </p:nvSpPr>
        <p:spPr>
          <a:xfrm>
            <a:off x="55321" y="749785"/>
            <a:ext cx="32080" cy="403013"/>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104278" tIns="52139" rIns="104278" bIns="52139" anchor="ctr"/>
          <a:lstStyle>
            <a:extLst/>
          </a:lstStyle>
          <a:p>
            <a:pPr algn="ctr" eaLnBrk="1" latinLnBrk="0" hangingPunct="1"/>
            <a:endParaRPr kumimoji="0" lang="en-US" dirty="0"/>
          </a:p>
        </p:txBody>
      </p:sp>
      <p:sp>
        <p:nvSpPr>
          <p:cNvPr id="18" name="Rectangle 17"/>
          <p:cNvSpPr/>
          <p:nvPr/>
        </p:nvSpPr>
        <p:spPr>
          <a:xfrm>
            <a:off x="33039" y="749785"/>
            <a:ext cx="10693" cy="403013"/>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104278" tIns="52139" rIns="104278" bIns="52139" anchor="ctr"/>
          <a:lstStyle>
            <a:extLst/>
          </a:lstStyle>
          <a:p>
            <a:pPr algn="ctr" eaLnBrk="1" latinLnBrk="0" hangingPunct="1"/>
            <a:endParaRPr kumimoji="0" lang="en-US"/>
          </a:p>
        </p:txBody>
      </p:sp>
      <p:sp>
        <p:nvSpPr>
          <p:cNvPr id="19" name="Rectangle 18"/>
          <p:cNvSpPr/>
          <p:nvPr/>
        </p:nvSpPr>
        <p:spPr>
          <a:xfrm>
            <a:off x="0" y="749785"/>
            <a:ext cx="10693" cy="403013"/>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104278" tIns="52139" rIns="104278" bIns="52139" anchor="ctr"/>
          <a:lstStyle>
            <a:extLst/>
          </a:lstStyle>
          <a:p>
            <a:pPr algn="ctr" eaLnBrk="1" latinLnBrk="0" hangingPunct="1"/>
            <a:endParaRPr kumimoji="0" lang="en-US" dirty="0"/>
          </a:p>
        </p:txBody>
      </p:sp>
      <p:sp>
        <p:nvSpPr>
          <p:cNvPr id="20" name="Rectangle 19"/>
          <p:cNvSpPr/>
          <p:nvPr/>
        </p:nvSpPr>
        <p:spPr>
          <a:xfrm flipH="1">
            <a:off x="175148" y="749785"/>
            <a:ext cx="32080" cy="403013"/>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104278" tIns="52139" rIns="104278" bIns="52139" anchor="ctr"/>
          <a:lstStyle>
            <a:extLst/>
          </a:lstStyle>
          <a:p>
            <a:pPr algn="ctr" eaLnBrk="1" latinLnBrk="0" hangingPunct="1"/>
            <a:endParaRPr kumimoji="0" lang="en-US" dirty="0"/>
          </a:p>
        </p:txBody>
      </p:sp>
      <p:sp>
        <p:nvSpPr>
          <p:cNvPr id="21" name="Rectangle 20"/>
          <p:cNvSpPr/>
          <p:nvPr/>
        </p:nvSpPr>
        <p:spPr>
          <a:xfrm flipH="1">
            <a:off x="221424" y="749785"/>
            <a:ext cx="32080" cy="403013"/>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104278" tIns="52139" rIns="104278" bIns="52139" anchor="ctr"/>
          <a:lstStyle>
            <a:extLst/>
          </a:lstStyle>
          <a:p>
            <a:pPr algn="ctr" eaLnBrk="1" latinLnBrk="0" hangingPunct="1"/>
            <a:endParaRPr kumimoji="0" lang="en-US" dirty="0"/>
          </a:p>
        </p:txBody>
      </p:sp>
      <p:sp>
        <p:nvSpPr>
          <p:cNvPr id="22" name="Rectangle 21"/>
          <p:cNvSpPr/>
          <p:nvPr/>
        </p:nvSpPr>
        <p:spPr>
          <a:xfrm flipH="1">
            <a:off x="265092" y="749785"/>
            <a:ext cx="10693" cy="403013"/>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104278" tIns="52139" rIns="104278" bIns="52139" anchor="ctr"/>
          <a:lstStyle>
            <a:extLst/>
          </a:lstStyle>
          <a:p>
            <a:pPr algn="ctr" eaLnBrk="1" latinLnBrk="0" hangingPunct="1"/>
            <a:endParaRPr kumimoji="0" lang="en-US"/>
          </a:p>
        </p:txBody>
      </p:sp>
      <p:sp>
        <p:nvSpPr>
          <p:cNvPr id="29" name="Rectangle 28"/>
          <p:cNvSpPr/>
          <p:nvPr/>
        </p:nvSpPr>
        <p:spPr>
          <a:xfrm flipH="1">
            <a:off x="298131" y="749785"/>
            <a:ext cx="10693" cy="403013"/>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104278" tIns="52139" rIns="104278" bIns="52139" anchor="ctr"/>
          <a:lstStyle>
            <a:extLst/>
          </a:lstStyle>
          <a:p>
            <a:pPr algn="ctr" eaLnBrk="1" latinLnBrk="0" hangingPunct="1"/>
            <a:endParaRPr kumimoji="0" lang="en-US" dirty="0"/>
          </a:p>
        </p:txBody>
      </p:sp>
      <p:sp>
        <p:nvSpPr>
          <p:cNvPr id="30" name="Rectangle 29"/>
          <p:cNvSpPr/>
          <p:nvPr/>
        </p:nvSpPr>
        <p:spPr>
          <a:xfrm>
            <a:off x="325936" y="749785"/>
            <a:ext cx="42774" cy="403013"/>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104278" tIns="52139" rIns="104278" bIns="52139"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069340" y="564219"/>
            <a:ext cx="9089390" cy="1007533"/>
          </a:xfrm>
        </p:spPr>
        <p:txBody>
          <a:bodyPr/>
          <a:lstStyle>
            <a:lvl1pPr>
              <a:defRPr sz="46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D8BD707-D9CF-40AE-B4C6-C98DA3205C09}" type="datetimeFigureOut">
              <a:rPr lang="en-US" smtClean="0"/>
              <a:pPr/>
              <a:t>12/31/2024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12/31/2024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2005" y="300861"/>
            <a:ext cx="9624060" cy="1280407"/>
          </a:xfrm>
        </p:spPr>
        <p:txBody>
          <a:bodyPr anchor="ctr"/>
          <a:lstStyle>
            <a:lvl1pPr algn="l">
              <a:buNone/>
              <a:defRPr sz="41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802005" y="1581267"/>
            <a:ext cx="2940685" cy="5037667"/>
          </a:xfrm>
        </p:spPr>
        <p:txBody>
          <a:bodyPr/>
          <a:lstStyle>
            <a:lvl1pPr marL="62567" indent="0">
              <a:buNone/>
              <a:defRPr sz="2100"/>
            </a:lvl1pPr>
            <a:lvl2pPr>
              <a:buNone/>
              <a:defRPr sz="1400"/>
            </a:lvl2pPr>
            <a:lvl3pPr>
              <a:buNone/>
              <a:defRPr sz="1100"/>
            </a:lvl3pPr>
            <a:lvl4pPr>
              <a:buNone/>
              <a:defRPr sz="1000"/>
            </a:lvl4pPr>
            <a:lvl5pPr>
              <a:buNone/>
              <a:defRPr sz="10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010025" y="1581267"/>
            <a:ext cx="6416040" cy="5037667"/>
          </a:xfrm>
        </p:spPr>
        <p:txBody>
          <a:bodyPr/>
          <a:lstStyle>
            <a:lvl1pPr>
              <a:defRPr sz="3600"/>
            </a:lvl1pPr>
            <a:lvl2pPr>
              <a:defRPr sz="3200"/>
            </a:lvl2pPr>
            <a:lvl3pPr>
              <a:defRPr sz="2700"/>
            </a:lvl3pPr>
            <a:lvl4pPr>
              <a:defRPr sz="2300"/>
            </a:lvl4pPr>
            <a:lvl5pPr>
              <a:defRPr sz="23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12/31/2024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430393" y="0"/>
            <a:ext cx="10265664" cy="2069319"/>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104278" tIns="52139" rIns="104278" bIns="52139" anchor="ctr"/>
          <a:lstStyle>
            <a:extLst/>
          </a:lstStyle>
          <a:p>
            <a:pPr algn="ctr" eaLnBrk="1" latinLnBrk="0" hangingPunct="1"/>
            <a:endParaRPr kumimoji="0" lang="en-US"/>
          </a:p>
        </p:txBody>
      </p:sp>
      <p:cxnSp>
        <p:nvCxnSpPr>
          <p:cNvPr id="9" name="Straight Connector 8"/>
          <p:cNvCxnSpPr/>
          <p:nvPr/>
        </p:nvCxnSpPr>
        <p:spPr>
          <a:xfrm flipV="1">
            <a:off x="424736" y="2077022"/>
            <a:ext cx="10270789"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9961817" y="1339036"/>
            <a:ext cx="146285" cy="150234"/>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1069340" y="486194"/>
            <a:ext cx="8020050" cy="773223"/>
          </a:xfrm>
        </p:spPr>
        <p:txBody>
          <a:bodyPr anchor="b"/>
          <a:lstStyle>
            <a:lvl1pPr algn="l">
              <a:buNone/>
              <a:defRPr sz="24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430393" y="2086666"/>
            <a:ext cx="10265664" cy="5465344"/>
          </a:xfrm>
          <a:solidFill>
            <a:schemeClr val="bg2"/>
          </a:solidFill>
        </p:spPr>
        <p:txBody>
          <a:bodyPr/>
          <a:lstStyle>
            <a:lvl1pPr marL="0" indent="0">
              <a:buNone/>
              <a:defRPr sz="36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1069340" y="1267288"/>
            <a:ext cx="8020050" cy="755650"/>
          </a:xfrm>
        </p:spPr>
        <p:txBody>
          <a:bodyPr/>
          <a:lstStyle>
            <a:lvl1pPr marL="31283" indent="0">
              <a:spcBef>
                <a:spcPts val="0"/>
              </a:spcBef>
              <a:buNone/>
              <a:defRPr sz="1600">
                <a:solidFill>
                  <a:srgbClr val="FFFFFF"/>
                </a:solidFill>
              </a:defRPr>
            </a:lvl1pPr>
            <a:lvl2pPr>
              <a:defRPr sz="1400"/>
            </a:lvl2pPr>
            <a:lvl3pPr>
              <a:defRPr sz="1100"/>
            </a:lvl3pPr>
            <a:lvl4pPr>
              <a:defRPr sz="1000"/>
            </a:lvl4pPr>
            <a:lvl5pPr>
              <a:defRPr sz="1000"/>
            </a:lvl5pPr>
            <a:extLst/>
          </a:lstStyle>
          <a:p>
            <a:pPr lvl="0" eaLnBrk="1" latinLnBrk="0" hangingPunct="1"/>
            <a:r>
              <a:rPr kumimoji="0" lang="en-US" smtClean="0"/>
              <a:t>Click to edit Master text styles</a:t>
            </a:r>
          </a:p>
        </p:txBody>
      </p:sp>
      <p:grpSp>
        <p:nvGrpSpPr>
          <p:cNvPr id="14" name="Group 13"/>
          <p:cNvGrpSpPr/>
          <p:nvPr/>
        </p:nvGrpSpPr>
        <p:grpSpPr>
          <a:xfrm rot="5400000">
            <a:off x="10140040" y="1506958"/>
            <a:ext cx="146285" cy="150234"/>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9734368" y="1620629"/>
            <a:ext cx="146285" cy="150234"/>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7574492" y="61152"/>
            <a:ext cx="2495127" cy="402314"/>
          </a:xfrm>
        </p:spPr>
        <p:txBody>
          <a:bodyPr/>
          <a:lstStyle>
            <a:extLst/>
          </a:lstStyle>
          <a:p>
            <a:fld id="{1D8BD707-D9CF-40AE-B4C6-C98DA3205C09}" type="datetimeFigureOut">
              <a:rPr lang="en-US" smtClean="0"/>
              <a:pPr/>
              <a:t>12/31/2024</a:t>
            </a:fld>
            <a:endParaRPr lang="en-US"/>
          </a:p>
        </p:txBody>
      </p:sp>
      <p:sp>
        <p:nvSpPr>
          <p:cNvPr id="6" name="Footer Placeholder 5"/>
          <p:cNvSpPr>
            <a:spLocks noGrp="1"/>
          </p:cNvSpPr>
          <p:nvPr>
            <p:ph type="ftr" sz="quarter" idx="11"/>
          </p:nvPr>
        </p:nvSpPr>
        <p:spPr>
          <a:xfrm>
            <a:off x="1069340" y="61152"/>
            <a:ext cx="6505152" cy="402314"/>
          </a:xfrm>
        </p:spPr>
        <p:txBody>
          <a:bodyPr/>
          <a:lstStyle>
            <a:extLst/>
          </a:lstStyle>
          <a:p>
            <a:endParaRPr lang="en-US"/>
          </a:p>
        </p:txBody>
      </p:sp>
      <p:sp>
        <p:nvSpPr>
          <p:cNvPr id="7" name="Slide Number Placeholder 6"/>
          <p:cNvSpPr>
            <a:spLocks noGrp="1"/>
          </p:cNvSpPr>
          <p:nvPr>
            <p:ph type="sldNum" sz="quarter" idx="12"/>
          </p:nvPr>
        </p:nvSpPr>
        <p:spPr>
          <a:xfrm>
            <a:off x="10069618" y="61152"/>
            <a:ext cx="534670" cy="402314"/>
          </a:xfrm>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12/31/2024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52715" y="302612"/>
            <a:ext cx="2316903" cy="6447514"/>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712894" y="302612"/>
            <a:ext cx="6861598" cy="6447514"/>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12/31/2024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427736" cy="7552595"/>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104278" tIns="52139" rIns="104278" bIns="52139" anchor="ctr"/>
          <a:lstStyle>
            <a:extLst/>
          </a:lstStyle>
          <a:p>
            <a:pPr algn="ctr" eaLnBrk="1" latinLnBrk="0" hangingPunct="1"/>
            <a:endParaRPr kumimoji="0" lang="en-US"/>
          </a:p>
        </p:txBody>
      </p:sp>
      <p:sp>
        <p:nvSpPr>
          <p:cNvPr id="8" name="Rectangle 7"/>
          <p:cNvSpPr/>
          <p:nvPr/>
        </p:nvSpPr>
        <p:spPr>
          <a:xfrm>
            <a:off x="298549" y="5561480"/>
            <a:ext cx="85547" cy="186393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104278" tIns="52139" rIns="104278" bIns="52139" anchor="ctr"/>
          <a:lstStyle>
            <a:extLst/>
          </a:lstStyle>
          <a:p>
            <a:pPr algn="ctr" eaLnBrk="1" latinLnBrk="0" hangingPunct="1"/>
            <a:endParaRPr kumimoji="0" lang="en-US"/>
          </a:p>
        </p:txBody>
      </p:sp>
      <p:sp>
        <p:nvSpPr>
          <p:cNvPr id="9" name="Rectangle 8"/>
          <p:cNvSpPr/>
          <p:nvPr/>
        </p:nvSpPr>
        <p:spPr>
          <a:xfrm>
            <a:off x="298549" y="5285384"/>
            <a:ext cx="85547" cy="251883"/>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104278" tIns="52139" rIns="104278" bIns="52139" anchor="ctr"/>
          <a:lstStyle>
            <a:extLst/>
          </a:lstStyle>
          <a:p>
            <a:pPr algn="ctr" eaLnBrk="1" latinLnBrk="0" hangingPunct="1"/>
            <a:endParaRPr kumimoji="0" lang="en-US"/>
          </a:p>
        </p:txBody>
      </p:sp>
      <p:sp>
        <p:nvSpPr>
          <p:cNvPr id="10" name="Rectangle 9"/>
          <p:cNvSpPr/>
          <p:nvPr/>
        </p:nvSpPr>
        <p:spPr>
          <a:xfrm>
            <a:off x="298549" y="5110042"/>
            <a:ext cx="85547" cy="15113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104278" tIns="52139" rIns="104278" bIns="52139" anchor="ctr"/>
          <a:lstStyle>
            <a:extLst/>
          </a:lstStyle>
          <a:p>
            <a:pPr algn="ctr" eaLnBrk="1" latinLnBrk="0" hangingPunct="1"/>
            <a:endParaRPr kumimoji="0" lang="en-US"/>
          </a:p>
        </p:txBody>
      </p:sp>
      <p:sp>
        <p:nvSpPr>
          <p:cNvPr id="11" name="Rectangle 10"/>
          <p:cNvSpPr/>
          <p:nvPr/>
        </p:nvSpPr>
        <p:spPr>
          <a:xfrm>
            <a:off x="298549" y="5005227"/>
            <a:ext cx="85547" cy="80603"/>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104278" tIns="52139" rIns="104278" bIns="52139" anchor="ctr"/>
          <a:lstStyle>
            <a:extLst/>
          </a:lstStyle>
          <a:p>
            <a:pPr algn="ctr" eaLnBrk="1" latinLnBrk="0" hangingPunct="1"/>
            <a:endParaRPr kumimoji="0" lang="en-US" dirty="0"/>
          </a:p>
        </p:txBody>
      </p:sp>
      <p:sp>
        <p:nvSpPr>
          <p:cNvPr id="12" name="Rectangle 11"/>
          <p:cNvSpPr/>
          <p:nvPr/>
        </p:nvSpPr>
        <p:spPr>
          <a:xfrm>
            <a:off x="362011" y="749785"/>
            <a:ext cx="53467" cy="403013"/>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104278" tIns="52139" rIns="104278" bIns="52139" anchor="ctr"/>
          <a:lstStyle>
            <a:extLst/>
          </a:lstStyle>
          <a:p>
            <a:pPr algn="ctr" eaLnBrk="1" latinLnBrk="0" hangingPunct="1"/>
            <a:endParaRPr kumimoji="0" lang="en-US" dirty="0"/>
          </a:p>
        </p:txBody>
      </p:sp>
      <p:sp>
        <p:nvSpPr>
          <p:cNvPr id="15" name="Rectangle 14"/>
          <p:cNvSpPr/>
          <p:nvPr/>
        </p:nvSpPr>
        <p:spPr>
          <a:xfrm>
            <a:off x="314666" y="749785"/>
            <a:ext cx="32080" cy="403013"/>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104278" tIns="52139" rIns="104278" bIns="52139" anchor="ctr"/>
          <a:lstStyle>
            <a:extLst/>
          </a:lstStyle>
          <a:p>
            <a:pPr algn="ctr" eaLnBrk="1" latinLnBrk="0" hangingPunct="1"/>
            <a:endParaRPr kumimoji="0" lang="en-US" dirty="0"/>
          </a:p>
        </p:txBody>
      </p:sp>
      <p:sp>
        <p:nvSpPr>
          <p:cNvPr id="16" name="Rectangle 15"/>
          <p:cNvSpPr/>
          <p:nvPr/>
        </p:nvSpPr>
        <p:spPr>
          <a:xfrm>
            <a:off x="292385" y="749785"/>
            <a:ext cx="10693" cy="403013"/>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104278" tIns="52139" rIns="104278" bIns="52139" anchor="ctr"/>
          <a:lstStyle>
            <a:extLst/>
          </a:lstStyle>
          <a:p>
            <a:pPr algn="ctr" eaLnBrk="1" latinLnBrk="0" hangingPunct="1"/>
            <a:endParaRPr kumimoji="0" lang="en-US"/>
          </a:p>
        </p:txBody>
      </p:sp>
      <p:sp>
        <p:nvSpPr>
          <p:cNvPr id="17" name="Rectangle 16"/>
          <p:cNvSpPr/>
          <p:nvPr/>
        </p:nvSpPr>
        <p:spPr>
          <a:xfrm>
            <a:off x="259346" y="749785"/>
            <a:ext cx="10693" cy="403013"/>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104278" tIns="52139" rIns="104278" bIns="52139" anchor="ctr"/>
          <a:lstStyle>
            <a:extLst/>
          </a:lstStyle>
          <a:p>
            <a:pPr algn="ctr" eaLnBrk="1" latinLnBrk="0" hangingPunct="1"/>
            <a:endParaRPr kumimoji="0" lang="en-US" dirty="0"/>
          </a:p>
        </p:txBody>
      </p:sp>
      <p:sp>
        <p:nvSpPr>
          <p:cNvPr id="22" name="Title Placeholder 21"/>
          <p:cNvSpPr>
            <a:spLocks noGrp="1"/>
          </p:cNvSpPr>
          <p:nvPr>
            <p:ph type="title"/>
          </p:nvPr>
        </p:nvSpPr>
        <p:spPr>
          <a:xfrm>
            <a:off x="1069340" y="564219"/>
            <a:ext cx="9089390" cy="1007533"/>
          </a:xfrm>
          <a:prstGeom prst="rect">
            <a:avLst/>
          </a:prstGeom>
        </p:spPr>
        <p:txBody>
          <a:bodyPr vert="horz" lIns="104278" tIns="52139" rIns="104278" bIns="52139"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1069340" y="1965219"/>
            <a:ext cx="9089390" cy="5037667"/>
          </a:xfrm>
          <a:prstGeom prst="rect">
            <a:avLst/>
          </a:prstGeom>
        </p:spPr>
        <p:txBody>
          <a:bodyPr vert="horz" lIns="104278" tIns="52139" rIns="104278" bIns="52139">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7574492" y="7070226"/>
            <a:ext cx="2495127" cy="402314"/>
          </a:xfrm>
          <a:prstGeom prst="rect">
            <a:avLst/>
          </a:prstGeom>
        </p:spPr>
        <p:txBody>
          <a:bodyPr vert="horz" lIns="104278" tIns="52139" rIns="104278" bIns="52139" anchor="b"/>
          <a:lstStyle>
            <a:lvl1pPr algn="l" eaLnBrk="1" latinLnBrk="0" hangingPunct="1">
              <a:defRPr kumimoji="0" sz="1300">
                <a:solidFill>
                  <a:schemeClr val="tx2"/>
                </a:solidFill>
              </a:defRPr>
            </a:lvl1pPr>
            <a:extLst/>
          </a:lstStyle>
          <a:p>
            <a:fld id="{1D8BD707-D9CF-40AE-B4C6-C98DA3205C09}" type="datetimeFigureOut">
              <a:rPr lang="en-US" smtClean="0"/>
              <a:pPr/>
              <a:t>12/31/2024</a:t>
            </a:fld>
            <a:endParaRPr lang="en-US"/>
          </a:p>
        </p:txBody>
      </p:sp>
      <p:sp>
        <p:nvSpPr>
          <p:cNvPr id="3" name="Footer Placeholder 2"/>
          <p:cNvSpPr>
            <a:spLocks noGrp="1"/>
          </p:cNvSpPr>
          <p:nvPr>
            <p:ph type="ftr" sz="quarter" idx="3"/>
          </p:nvPr>
        </p:nvSpPr>
        <p:spPr>
          <a:xfrm>
            <a:off x="1069340" y="7070226"/>
            <a:ext cx="6505152" cy="402314"/>
          </a:xfrm>
          <a:prstGeom prst="rect">
            <a:avLst/>
          </a:prstGeom>
        </p:spPr>
        <p:txBody>
          <a:bodyPr vert="horz" lIns="104278" tIns="52139" rIns="104278" bIns="52139" anchor="b"/>
          <a:lstStyle>
            <a:lvl1pPr algn="r" eaLnBrk="1" latinLnBrk="0" hangingPunct="1">
              <a:defRPr kumimoji="0" sz="1300">
                <a:solidFill>
                  <a:schemeClr val="tx2"/>
                </a:solidFill>
              </a:defRPr>
            </a:lvl1pPr>
            <a:extLst/>
          </a:lstStyle>
          <a:p>
            <a:endParaRPr lang="en-US"/>
          </a:p>
        </p:txBody>
      </p:sp>
      <p:sp>
        <p:nvSpPr>
          <p:cNvPr id="23" name="Slide Number Placeholder 22"/>
          <p:cNvSpPr>
            <a:spLocks noGrp="1"/>
          </p:cNvSpPr>
          <p:nvPr>
            <p:ph type="sldNum" sz="quarter" idx="4"/>
          </p:nvPr>
        </p:nvSpPr>
        <p:spPr>
          <a:xfrm>
            <a:off x="10069618" y="7070226"/>
            <a:ext cx="534670" cy="402314"/>
          </a:xfrm>
          <a:prstGeom prst="rect">
            <a:avLst/>
          </a:prstGeom>
        </p:spPr>
        <p:txBody>
          <a:bodyPr vert="horz" lIns="104278" tIns="52139" rIns="104278" bIns="52139" anchor="b"/>
          <a:lstStyle>
            <a:lvl1pPr algn="l" eaLnBrk="1" latinLnBrk="0" hangingPunct="1">
              <a:defRPr kumimoji="0" sz="1400">
                <a:solidFill>
                  <a:schemeClr val="tx2"/>
                </a:solidFill>
              </a:defRPr>
            </a:lvl1pPr>
            <a:extLst/>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600" kern="1200" spc="-114" baseline="0">
          <a:solidFill>
            <a:schemeClr val="tx2">
              <a:satMod val="200000"/>
            </a:schemeClr>
          </a:solidFill>
          <a:latin typeface="+mj-lt"/>
          <a:ea typeface="+mj-ea"/>
          <a:cs typeface="+mj-cs"/>
        </a:defRPr>
      </a:lvl1pPr>
      <a:extLst/>
    </p:titleStyle>
    <p:bodyStyle>
      <a:lvl1pPr marL="469252" indent="-391043" algn="l" rtl="0" eaLnBrk="1" latinLnBrk="0" hangingPunct="1">
        <a:spcBef>
          <a:spcPts val="798"/>
        </a:spcBef>
        <a:buClr>
          <a:schemeClr val="tx2"/>
        </a:buClr>
        <a:buSzPct val="95000"/>
        <a:buFont typeface="Wingdings"/>
        <a:buChar char=""/>
        <a:defRPr kumimoji="0" sz="3400" kern="1200">
          <a:solidFill>
            <a:schemeClr val="tx1"/>
          </a:solidFill>
          <a:latin typeface="+mn-lt"/>
          <a:ea typeface="+mn-ea"/>
          <a:cs typeface="+mn-cs"/>
        </a:defRPr>
      </a:lvl1pPr>
      <a:lvl2pPr marL="844653" indent="-325869" algn="l" rtl="0" eaLnBrk="1" latinLnBrk="0" hangingPunct="1">
        <a:spcBef>
          <a:spcPct val="20000"/>
        </a:spcBef>
        <a:buClr>
          <a:schemeClr val="accent2"/>
        </a:buClr>
        <a:buSzPct val="90000"/>
        <a:buFont typeface="Wingdings"/>
        <a:buChar char=""/>
        <a:defRPr kumimoji="0" sz="3000" kern="1200">
          <a:solidFill>
            <a:schemeClr val="tx1"/>
          </a:solidFill>
          <a:latin typeface="+mn-lt"/>
          <a:ea typeface="+mn-ea"/>
          <a:cs typeface="+mn-cs"/>
        </a:defRPr>
      </a:lvl2pPr>
      <a:lvl3pPr marL="1136632" indent="-260695" algn="l" rtl="0" eaLnBrk="1" latinLnBrk="0" hangingPunct="1">
        <a:spcBef>
          <a:spcPct val="20000"/>
        </a:spcBef>
        <a:buClr>
          <a:schemeClr val="accent2"/>
        </a:buClr>
        <a:buFont typeface="Wingdings 2"/>
        <a:buChar char=""/>
        <a:defRPr kumimoji="0" sz="2700" kern="1200">
          <a:solidFill>
            <a:schemeClr val="tx1"/>
          </a:solidFill>
          <a:latin typeface="+mn-lt"/>
          <a:ea typeface="+mn-ea"/>
          <a:cs typeface="+mn-cs"/>
        </a:defRPr>
      </a:lvl3pPr>
      <a:lvl4pPr marL="1439039" indent="-260695" algn="l" rtl="0" eaLnBrk="1" latinLnBrk="0" hangingPunct="1">
        <a:spcBef>
          <a:spcPct val="20000"/>
        </a:spcBef>
        <a:buClr>
          <a:schemeClr val="accent3"/>
        </a:buClr>
        <a:buFont typeface="Wingdings 3"/>
        <a:buChar char=""/>
        <a:defRPr kumimoji="0" sz="2500" kern="1200">
          <a:solidFill>
            <a:schemeClr val="tx1"/>
          </a:solidFill>
          <a:latin typeface="+mn-lt"/>
          <a:ea typeface="+mn-ea"/>
          <a:cs typeface="+mn-cs"/>
        </a:defRPr>
      </a:lvl4pPr>
      <a:lvl5pPr marL="1689306" indent="-239840" algn="l" rtl="0" eaLnBrk="1" latinLnBrk="0" hangingPunct="1">
        <a:spcBef>
          <a:spcPct val="20000"/>
        </a:spcBef>
        <a:buClr>
          <a:schemeClr val="accent3"/>
        </a:buClr>
        <a:buFont typeface="Wingdings 2"/>
        <a:buChar char=""/>
        <a:defRPr kumimoji="0" sz="2300" kern="1200">
          <a:solidFill>
            <a:schemeClr val="tx1"/>
          </a:solidFill>
          <a:latin typeface="+mn-lt"/>
          <a:ea typeface="+mn-ea"/>
          <a:cs typeface="+mn-cs"/>
        </a:defRPr>
      </a:lvl5pPr>
      <a:lvl6pPr marL="1950002" indent="-239840" algn="l" rtl="0" eaLnBrk="1" latinLnBrk="0" hangingPunct="1">
        <a:spcBef>
          <a:spcPct val="20000"/>
        </a:spcBef>
        <a:buClr>
          <a:schemeClr val="accent3"/>
        </a:buClr>
        <a:buFont typeface="Wingdings 2"/>
        <a:buChar char=""/>
        <a:defRPr kumimoji="0" sz="2100" kern="1200">
          <a:solidFill>
            <a:schemeClr val="tx1"/>
          </a:solidFill>
          <a:latin typeface="+mn-lt"/>
          <a:ea typeface="+mn-ea"/>
          <a:cs typeface="+mn-cs"/>
        </a:defRPr>
      </a:lvl6pPr>
      <a:lvl7pPr marL="2168986" indent="-208556" algn="l" rtl="0" eaLnBrk="1" latinLnBrk="0" hangingPunct="1">
        <a:spcBef>
          <a:spcPct val="20000"/>
        </a:spcBef>
        <a:buClr>
          <a:schemeClr val="accent4"/>
        </a:buClr>
        <a:buFont typeface="Wingdings 2"/>
        <a:buChar char=""/>
        <a:defRPr kumimoji="0" sz="1800" kern="1200">
          <a:solidFill>
            <a:schemeClr val="tx1"/>
          </a:solidFill>
          <a:latin typeface="+mn-lt"/>
          <a:ea typeface="+mn-ea"/>
          <a:cs typeface="+mn-cs"/>
        </a:defRPr>
      </a:lvl7pPr>
      <a:lvl8pPr marL="2387970" indent="-208556" algn="l" rtl="0" eaLnBrk="1" latinLnBrk="0" hangingPunct="1">
        <a:spcBef>
          <a:spcPct val="20000"/>
        </a:spcBef>
        <a:buClr>
          <a:schemeClr val="accent4"/>
        </a:buClr>
        <a:buFont typeface="Wingdings 2"/>
        <a:buChar char=""/>
        <a:defRPr kumimoji="0" sz="1800" kern="1200">
          <a:solidFill>
            <a:schemeClr val="tx1"/>
          </a:solidFill>
          <a:latin typeface="+mn-lt"/>
          <a:ea typeface="+mn-ea"/>
          <a:cs typeface="+mn-cs"/>
        </a:defRPr>
      </a:lvl8pPr>
      <a:lvl9pPr marL="2606954" indent="-208556" algn="l" rtl="0" eaLnBrk="1" latinLnBrk="0" hangingPunct="1">
        <a:spcBef>
          <a:spcPct val="20000"/>
        </a:spcBef>
        <a:buClr>
          <a:schemeClr val="accent4"/>
        </a:buClr>
        <a:buFont typeface="Wingdings 2"/>
        <a:buChar char=""/>
        <a:defRPr kumimoji="0" sz="18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521391" algn="l" rtl="0" eaLnBrk="1" latinLnBrk="0" hangingPunct="1">
        <a:defRPr kumimoji="0" kern="1200">
          <a:solidFill>
            <a:schemeClr val="tx1"/>
          </a:solidFill>
          <a:latin typeface="+mn-lt"/>
          <a:ea typeface="+mn-ea"/>
          <a:cs typeface="+mn-cs"/>
        </a:defRPr>
      </a:lvl2pPr>
      <a:lvl3pPr marL="1042782" algn="l" rtl="0" eaLnBrk="1" latinLnBrk="0" hangingPunct="1">
        <a:defRPr kumimoji="0" kern="1200">
          <a:solidFill>
            <a:schemeClr val="tx1"/>
          </a:solidFill>
          <a:latin typeface="+mn-lt"/>
          <a:ea typeface="+mn-ea"/>
          <a:cs typeface="+mn-cs"/>
        </a:defRPr>
      </a:lvl3pPr>
      <a:lvl4pPr marL="1564173" algn="l" rtl="0" eaLnBrk="1" latinLnBrk="0" hangingPunct="1">
        <a:defRPr kumimoji="0" kern="1200">
          <a:solidFill>
            <a:schemeClr val="tx1"/>
          </a:solidFill>
          <a:latin typeface="+mn-lt"/>
          <a:ea typeface="+mn-ea"/>
          <a:cs typeface="+mn-cs"/>
        </a:defRPr>
      </a:lvl4pPr>
      <a:lvl5pPr marL="2085564" algn="l" rtl="0" eaLnBrk="1" latinLnBrk="0" hangingPunct="1">
        <a:defRPr kumimoji="0" kern="1200">
          <a:solidFill>
            <a:schemeClr val="tx1"/>
          </a:solidFill>
          <a:latin typeface="+mn-lt"/>
          <a:ea typeface="+mn-ea"/>
          <a:cs typeface="+mn-cs"/>
        </a:defRPr>
      </a:lvl5pPr>
      <a:lvl6pPr marL="2606954" algn="l" rtl="0" eaLnBrk="1" latinLnBrk="0" hangingPunct="1">
        <a:defRPr kumimoji="0" kern="1200">
          <a:solidFill>
            <a:schemeClr val="tx1"/>
          </a:solidFill>
          <a:latin typeface="+mn-lt"/>
          <a:ea typeface="+mn-ea"/>
          <a:cs typeface="+mn-cs"/>
        </a:defRPr>
      </a:lvl6pPr>
      <a:lvl7pPr marL="3128345" algn="l" rtl="0" eaLnBrk="1" latinLnBrk="0" hangingPunct="1">
        <a:defRPr kumimoji="0" kern="1200">
          <a:solidFill>
            <a:schemeClr val="tx1"/>
          </a:solidFill>
          <a:latin typeface="+mn-lt"/>
          <a:ea typeface="+mn-ea"/>
          <a:cs typeface="+mn-cs"/>
        </a:defRPr>
      </a:lvl7pPr>
      <a:lvl8pPr marL="3649736" algn="l" rtl="0" eaLnBrk="1" latinLnBrk="0" hangingPunct="1">
        <a:defRPr kumimoji="0" kern="1200">
          <a:solidFill>
            <a:schemeClr val="tx1"/>
          </a:solidFill>
          <a:latin typeface="+mn-lt"/>
          <a:ea typeface="+mn-ea"/>
          <a:cs typeface="+mn-cs"/>
        </a:defRPr>
      </a:lvl8pPr>
      <a:lvl9pPr marL="4171127"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10.jpeg"/><Relationship Id="rId7" Type="http://schemas.openxmlformats.org/officeDocument/2006/relationships/image" Target="../media/image33.pn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13.jpeg"/><Relationship Id="rId4" Type="http://schemas.openxmlformats.org/officeDocument/2006/relationships/image" Target="../media/image11.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63503" y="709374"/>
            <a:ext cx="10819000" cy="6141253"/>
            <a:chOff x="0" y="0"/>
            <a:chExt cx="10819003" cy="6141250"/>
          </a:xfrm>
        </p:grpSpPr>
        <p:sp>
          <p:nvSpPr>
            <p:cNvPr id="3" name="Freeform 3"/>
            <p:cNvSpPr/>
            <p:nvPr/>
          </p:nvSpPr>
          <p:spPr>
            <a:xfrm>
              <a:off x="63500" y="63500"/>
              <a:ext cx="10692003" cy="6014212"/>
            </a:xfrm>
            <a:custGeom>
              <a:avLst/>
              <a:gdLst/>
              <a:ahLst/>
              <a:cxnLst/>
              <a:rect l="l" t="t" r="r" b="b"/>
              <a:pathLst>
                <a:path w="10692003" h="6014212">
                  <a:moveTo>
                    <a:pt x="10691749" y="254"/>
                  </a:moveTo>
                  <a:lnTo>
                    <a:pt x="10691749" y="6014085"/>
                  </a:lnTo>
                  <a:lnTo>
                    <a:pt x="254" y="6014085"/>
                  </a:lnTo>
                  <a:lnTo>
                    <a:pt x="254" y="254"/>
                  </a:lnTo>
                  <a:close/>
                  <a:moveTo>
                    <a:pt x="0" y="0"/>
                  </a:moveTo>
                  <a:lnTo>
                    <a:pt x="0" y="6014212"/>
                  </a:lnTo>
                  <a:lnTo>
                    <a:pt x="10692003" y="6014212"/>
                  </a:lnTo>
                  <a:lnTo>
                    <a:pt x="10692003" y="0"/>
                  </a:lnTo>
                  <a:close/>
                </a:path>
              </a:pathLst>
            </a:custGeom>
            <a:solidFill>
              <a:srgbClr val="000000"/>
            </a:solidFill>
          </p:spPr>
        </p:sp>
        <p:sp>
          <p:nvSpPr>
            <p:cNvPr id="4" name="Freeform 4"/>
            <p:cNvSpPr/>
            <p:nvPr/>
          </p:nvSpPr>
          <p:spPr>
            <a:xfrm>
              <a:off x="63500" y="63500"/>
              <a:ext cx="10692003" cy="6014212"/>
            </a:xfrm>
            <a:custGeom>
              <a:avLst/>
              <a:gdLst/>
              <a:ahLst/>
              <a:cxnLst/>
              <a:rect l="l" t="t" r="r" b="b"/>
              <a:pathLst>
                <a:path w="10692003" h="6014212">
                  <a:moveTo>
                    <a:pt x="0" y="6014212"/>
                  </a:moveTo>
                  <a:lnTo>
                    <a:pt x="0" y="0"/>
                  </a:lnTo>
                  <a:lnTo>
                    <a:pt x="10692003" y="0"/>
                  </a:lnTo>
                  <a:lnTo>
                    <a:pt x="10692003" y="6014212"/>
                  </a:lnTo>
                  <a:close/>
                </a:path>
              </a:pathLst>
            </a:custGeom>
            <a:solidFill>
              <a:srgbClr val="000000"/>
            </a:solidFill>
          </p:spPr>
        </p:sp>
        <p:sp>
          <p:nvSpPr>
            <p:cNvPr id="5" name="Freeform 5"/>
            <p:cNvSpPr/>
            <p:nvPr/>
          </p:nvSpPr>
          <p:spPr>
            <a:xfrm>
              <a:off x="63500" y="63500"/>
              <a:ext cx="10692003" cy="6014212"/>
            </a:xfrm>
            <a:custGeom>
              <a:avLst/>
              <a:gdLst/>
              <a:ahLst/>
              <a:cxnLst/>
              <a:rect l="l" t="t" r="r" b="b"/>
              <a:pathLst>
                <a:path w="10692003" h="6014212">
                  <a:moveTo>
                    <a:pt x="0" y="0"/>
                  </a:moveTo>
                  <a:lnTo>
                    <a:pt x="0" y="6014212"/>
                  </a:lnTo>
                  <a:lnTo>
                    <a:pt x="10692003" y="6014212"/>
                  </a:lnTo>
                  <a:lnTo>
                    <a:pt x="10692003" y="0"/>
                  </a:lnTo>
                  <a:close/>
                </a:path>
              </a:pathLst>
            </a:custGeom>
            <a:solidFill>
              <a:srgbClr val="000A21"/>
            </a:solidFill>
          </p:spPr>
        </p:sp>
      </p:grpSp>
      <p:sp>
        <p:nvSpPr>
          <p:cNvPr id="6" name="Freeform 6"/>
          <p:cNvSpPr/>
          <p:nvPr/>
        </p:nvSpPr>
        <p:spPr>
          <a:xfrm>
            <a:off x="0" y="772878"/>
            <a:ext cx="10692003" cy="6014247"/>
          </a:xfrm>
          <a:custGeom>
            <a:avLst/>
            <a:gdLst/>
            <a:ahLst/>
            <a:cxnLst/>
            <a:rect l="l" t="t" r="r" b="b"/>
            <a:pathLst>
              <a:path w="10692003" h="6014247">
                <a:moveTo>
                  <a:pt x="0" y="0"/>
                </a:moveTo>
                <a:lnTo>
                  <a:pt x="10692003" y="0"/>
                </a:lnTo>
                <a:lnTo>
                  <a:pt x="10692003" y="6014246"/>
                </a:lnTo>
                <a:lnTo>
                  <a:pt x="0" y="6014246"/>
                </a:lnTo>
                <a:lnTo>
                  <a:pt x="0" y="0"/>
                </a:lnTo>
                <a:close/>
              </a:path>
            </a:pathLst>
          </a:custGeom>
          <a:blipFill>
            <a:blip r:embed="rId2"/>
            <a:stretch>
              <a:fillRect/>
            </a:stretch>
          </a:blipFill>
        </p:spPr>
      </p:sp>
      <p:sp>
        <p:nvSpPr>
          <p:cNvPr id="7" name="Freeform 7"/>
          <p:cNvSpPr/>
          <p:nvPr/>
        </p:nvSpPr>
        <p:spPr>
          <a:xfrm>
            <a:off x="328555" y="4668212"/>
            <a:ext cx="10032101" cy="1770859"/>
          </a:xfrm>
          <a:custGeom>
            <a:avLst/>
            <a:gdLst/>
            <a:ahLst/>
            <a:cxnLst/>
            <a:rect l="l" t="t" r="r" b="b"/>
            <a:pathLst>
              <a:path w="10032101" h="1770859">
                <a:moveTo>
                  <a:pt x="0" y="0"/>
                </a:moveTo>
                <a:lnTo>
                  <a:pt x="10032102" y="0"/>
                </a:lnTo>
                <a:lnTo>
                  <a:pt x="10032102" y="1770859"/>
                </a:lnTo>
                <a:lnTo>
                  <a:pt x="0" y="1770859"/>
                </a:lnTo>
                <a:lnTo>
                  <a:pt x="0" y="0"/>
                </a:lnTo>
                <a:close/>
              </a:path>
            </a:pathLst>
          </a:custGeom>
          <a:blipFill>
            <a:blip r:embed="rId3"/>
            <a:stretch>
              <a:fillRect/>
            </a:stretch>
          </a:blipFill>
        </p:spPr>
      </p:sp>
      <p:sp>
        <p:nvSpPr>
          <p:cNvPr id="8" name="TextBox 8"/>
          <p:cNvSpPr txBox="1"/>
          <p:nvPr/>
        </p:nvSpPr>
        <p:spPr>
          <a:xfrm>
            <a:off x="643461" y="5251207"/>
            <a:ext cx="6204148" cy="305020"/>
          </a:xfrm>
          <a:prstGeom prst="rect">
            <a:avLst/>
          </a:prstGeom>
        </p:spPr>
        <p:txBody>
          <a:bodyPr wrap="square" lIns="0" tIns="0" rIns="0" bIns="0" rtlCol="0" anchor="t">
            <a:spAutoFit/>
          </a:bodyPr>
          <a:lstStyle/>
          <a:p>
            <a:pPr algn="l">
              <a:lnSpc>
                <a:spcPts val="1929"/>
              </a:lnSpc>
            </a:pPr>
            <a:r>
              <a:rPr lang="en-US" sz="3858" spc="84" dirty="0">
                <a:solidFill>
                  <a:srgbClr val="F6ECE3"/>
                </a:solidFill>
                <a:latin typeface="Montserrat"/>
                <a:ea typeface="Montserrat"/>
                <a:cs typeface="Montserrat"/>
                <a:sym typeface="Montserrat"/>
              </a:rPr>
              <a:t>Murder in the Offic</a:t>
            </a:r>
            <a:r>
              <a:rPr lang="tr-TR" sz="3858" spc="84" dirty="0">
                <a:solidFill>
                  <a:srgbClr val="F6ECE3"/>
                </a:solidFill>
                <a:latin typeface="Montserrat"/>
                <a:ea typeface="Montserrat"/>
                <a:cs typeface="Montserrat"/>
                <a:sym typeface="Montserrat"/>
              </a:rPr>
              <a:t>e</a:t>
            </a:r>
            <a:endParaRPr lang="en-US" sz="3858" spc="84" dirty="0">
              <a:solidFill>
                <a:srgbClr val="F6ECE3"/>
              </a:solidFill>
              <a:latin typeface="Montserrat"/>
              <a:ea typeface="Montserrat"/>
              <a:cs typeface="Montserrat"/>
              <a:sym typeface="Montserrat"/>
            </a:endParaRPr>
          </a:p>
        </p:txBody>
      </p:sp>
      <p:sp>
        <p:nvSpPr>
          <p:cNvPr id="9" name="TextBox 9"/>
          <p:cNvSpPr txBox="1"/>
          <p:nvPr/>
        </p:nvSpPr>
        <p:spPr>
          <a:xfrm>
            <a:off x="5439337" y="5780018"/>
            <a:ext cx="42120" cy="437074"/>
          </a:xfrm>
          <a:prstGeom prst="rect">
            <a:avLst/>
          </a:prstGeom>
        </p:spPr>
        <p:txBody>
          <a:bodyPr lIns="0" tIns="0" rIns="0" bIns="0" rtlCol="0" anchor="t">
            <a:spAutoFit/>
          </a:bodyPr>
          <a:lstStyle/>
          <a:p>
            <a:pPr algn="l">
              <a:lnSpc>
                <a:spcPts val="3946"/>
              </a:lnSpc>
            </a:pPr>
            <a:r>
              <a:rPr lang="en-US" sz="1578" spc="-36">
                <a:solidFill>
                  <a:srgbClr val="F6ECE3"/>
                </a:solidFill>
                <a:latin typeface="IBM Plex Sans"/>
                <a:ea typeface="IBM Plex Sans"/>
                <a:cs typeface="IBM Plex Sans"/>
                <a:sym typeface="IBM Plex Sans"/>
              </a:rPr>
              <a:t>.</a:t>
            </a:r>
          </a:p>
        </p:txBody>
      </p:sp>
      <p:sp>
        <p:nvSpPr>
          <p:cNvPr id="10" name="TextBox 10"/>
          <p:cNvSpPr txBox="1"/>
          <p:nvPr/>
        </p:nvSpPr>
        <p:spPr>
          <a:xfrm>
            <a:off x="643461" y="5943762"/>
            <a:ext cx="2429161" cy="275149"/>
          </a:xfrm>
          <a:prstGeom prst="rect">
            <a:avLst/>
          </a:prstGeom>
        </p:spPr>
        <p:txBody>
          <a:bodyPr lIns="0" tIns="0" rIns="0" bIns="0" rtlCol="0" anchor="t">
            <a:spAutoFit/>
          </a:bodyPr>
          <a:lstStyle/>
          <a:p>
            <a:pPr algn="l">
              <a:lnSpc>
                <a:spcPts val="2209"/>
              </a:lnSpc>
            </a:pPr>
            <a:r>
              <a:rPr lang="en-US" sz="1578" spc="34" dirty="0">
                <a:solidFill>
                  <a:srgbClr val="F6ECE3"/>
                </a:solidFill>
                <a:latin typeface="IBM Plex Sans"/>
                <a:ea typeface="IBM Plex Sans"/>
                <a:cs typeface="IBM Plex Sans"/>
                <a:sym typeface="IBM Plex Sans"/>
              </a:rPr>
              <a:t>MURDER MYSTERY EPW</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3503" y="709374"/>
            <a:ext cx="10819000" cy="6141253"/>
          </a:xfrm>
          <a:custGeom>
            <a:avLst/>
            <a:gdLst/>
            <a:ahLst/>
            <a:cxnLst/>
            <a:rect l="l" t="t" r="r" b="b"/>
            <a:pathLst>
              <a:path w="10819000" h="6141253">
                <a:moveTo>
                  <a:pt x="0" y="0"/>
                </a:moveTo>
                <a:lnTo>
                  <a:pt x="10819000" y="0"/>
                </a:lnTo>
                <a:lnTo>
                  <a:pt x="10819000" y="6141254"/>
                </a:lnTo>
                <a:lnTo>
                  <a:pt x="0" y="6141254"/>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0" y="772878"/>
            <a:ext cx="10692003" cy="6014247"/>
          </a:xfrm>
          <a:custGeom>
            <a:avLst/>
            <a:gdLst/>
            <a:ahLst/>
            <a:cxnLst/>
            <a:rect l="l" t="t" r="r" b="b"/>
            <a:pathLst>
              <a:path w="10692003" h="6014247">
                <a:moveTo>
                  <a:pt x="0" y="0"/>
                </a:moveTo>
                <a:lnTo>
                  <a:pt x="10692003" y="0"/>
                </a:lnTo>
                <a:lnTo>
                  <a:pt x="10692003" y="6014246"/>
                </a:lnTo>
                <a:lnTo>
                  <a:pt x="0" y="6014246"/>
                </a:lnTo>
                <a:lnTo>
                  <a:pt x="0" y="0"/>
                </a:lnTo>
                <a:close/>
              </a:path>
            </a:pathLst>
          </a:custGeom>
          <a:blipFill>
            <a:blip r:embed="rId4"/>
            <a:stretch>
              <a:fillRect/>
            </a:stretch>
          </a:blipFill>
        </p:spPr>
      </p:sp>
      <p:sp>
        <p:nvSpPr>
          <p:cNvPr id="4" name="Freeform 4"/>
          <p:cNvSpPr/>
          <p:nvPr/>
        </p:nvSpPr>
        <p:spPr>
          <a:xfrm>
            <a:off x="328555" y="1301906"/>
            <a:ext cx="4953400" cy="4953400"/>
          </a:xfrm>
          <a:custGeom>
            <a:avLst/>
            <a:gdLst/>
            <a:ahLst/>
            <a:cxnLst/>
            <a:rect l="l" t="t" r="r" b="b"/>
            <a:pathLst>
              <a:path w="4953400" h="4953400">
                <a:moveTo>
                  <a:pt x="0" y="0"/>
                </a:moveTo>
                <a:lnTo>
                  <a:pt x="4953400" y="0"/>
                </a:lnTo>
                <a:lnTo>
                  <a:pt x="4953400" y="4953400"/>
                </a:lnTo>
                <a:lnTo>
                  <a:pt x="0" y="4953400"/>
                </a:lnTo>
                <a:lnTo>
                  <a:pt x="0" y="0"/>
                </a:lnTo>
                <a:close/>
              </a:path>
            </a:pathLst>
          </a:custGeom>
          <a:blipFill>
            <a:blip r:embed="rId5"/>
            <a:stretch>
              <a:fillRect/>
            </a:stretch>
          </a:blipFill>
        </p:spPr>
      </p:sp>
      <p:sp>
        <p:nvSpPr>
          <p:cNvPr id="5" name="TextBox 5"/>
          <p:cNvSpPr txBox="1"/>
          <p:nvPr/>
        </p:nvSpPr>
        <p:spPr>
          <a:xfrm>
            <a:off x="1719405" y="1557214"/>
            <a:ext cx="2956504" cy="469013"/>
          </a:xfrm>
          <a:prstGeom prst="rect">
            <a:avLst/>
          </a:prstGeom>
        </p:spPr>
        <p:txBody>
          <a:bodyPr wrap="square" lIns="0" tIns="0" rIns="0" bIns="0" rtlCol="0" anchor="t">
            <a:spAutoFit/>
          </a:bodyPr>
          <a:lstStyle/>
          <a:p>
            <a:pPr algn="l">
              <a:lnSpc>
                <a:spcPts val="3928"/>
              </a:lnSpc>
            </a:pPr>
            <a:r>
              <a:rPr lang="en-US" sz="2806" spc="50">
                <a:solidFill>
                  <a:srgbClr val="58400D"/>
                </a:solidFill>
                <a:latin typeface="Montserrat"/>
                <a:ea typeface="Montserrat"/>
                <a:cs typeface="Montserrat"/>
                <a:sym typeface="Montserrat"/>
              </a:rPr>
              <a:t>Atmosphere</a:t>
            </a:r>
          </a:p>
        </p:txBody>
      </p:sp>
      <p:sp>
        <p:nvSpPr>
          <p:cNvPr id="6" name="TextBox 6"/>
          <p:cNvSpPr txBox="1"/>
          <p:nvPr/>
        </p:nvSpPr>
        <p:spPr>
          <a:xfrm>
            <a:off x="1560309" y="3378279"/>
            <a:ext cx="2650341" cy="351349"/>
          </a:xfrm>
          <a:prstGeom prst="rect">
            <a:avLst/>
          </a:prstGeom>
        </p:spPr>
        <p:txBody>
          <a:bodyPr lIns="0" tIns="0" rIns="0" bIns="0" rtlCol="0" anchor="t">
            <a:spAutoFit/>
          </a:bodyPr>
          <a:lstStyle/>
          <a:p>
            <a:pPr algn="l">
              <a:lnSpc>
                <a:spcPts val="3093"/>
              </a:lnSpc>
            </a:pPr>
            <a:r>
              <a:rPr lang="en-US" sz="1578" spc="-36">
                <a:solidFill>
                  <a:srgbClr val="58400D"/>
                </a:solidFill>
                <a:latin typeface="IBM Plex Sans"/>
                <a:ea typeface="IBM Plex Sans"/>
                <a:cs typeface="IBM Plex Sans"/>
                <a:sym typeface="IBM Plex Sans"/>
              </a:rPr>
              <a:t>Bright, crowded 70’s Office. </a:t>
            </a:r>
          </a:p>
        </p:txBody>
      </p:sp>
      <p:sp>
        <p:nvSpPr>
          <p:cNvPr id="7" name="TextBox 7"/>
          <p:cNvSpPr txBox="1"/>
          <p:nvPr/>
        </p:nvSpPr>
        <p:spPr>
          <a:xfrm>
            <a:off x="1648292" y="3771290"/>
            <a:ext cx="2359809" cy="351349"/>
          </a:xfrm>
          <a:prstGeom prst="rect">
            <a:avLst/>
          </a:prstGeom>
        </p:spPr>
        <p:txBody>
          <a:bodyPr lIns="0" tIns="0" rIns="0" bIns="0" rtlCol="0" anchor="t">
            <a:spAutoFit/>
          </a:bodyPr>
          <a:lstStyle/>
          <a:p>
            <a:pPr algn="l">
              <a:lnSpc>
                <a:spcPts val="3093"/>
              </a:lnSpc>
            </a:pPr>
            <a:r>
              <a:rPr lang="en-US" sz="1578" spc="-36" dirty="0">
                <a:solidFill>
                  <a:srgbClr val="58400D"/>
                </a:solidFill>
                <a:latin typeface="IBM Plex Sans"/>
                <a:ea typeface="IBM Plex Sans"/>
                <a:cs typeface="IBM Plex Sans"/>
                <a:sym typeface="IBM Plex Sans"/>
              </a:rPr>
              <a:t>Loud, Lively, </a:t>
            </a:r>
            <a:r>
              <a:rPr lang="tr-TR" sz="1578" spc="-36" dirty="0">
                <a:solidFill>
                  <a:srgbClr val="58400D"/>
                </a:solidFill>
                <a:latin typeface="IBM Plex Sans"/>
                <a:ea typeface="IBM Plex Sans"/>
                <a:cs typeface="IBM Plex Sans"/>
                <a:sym typeface="IBM Plex Sans"/>
              </a:rPr>
              <a:t>an</a:t>
            </a:r>
            <a:r>
              <a:rPr lang="en-US" sz="1578" spc="-36" dirty="0">
                <a:solidFill>
                  <a:srgbClr val="58400D"/>
                </a:solidFill>
                <a:latin typeface="IBM Plex Sans"/>
                <a:ea typeface="IBM Plex Sans"/>
                <a:cs typeface="IBM Plex Sans"/>
                <a:sym typeface="IBM Plex Sans"/>
              </a:rPr>
              <a:t>d</a:t>
            </a:r>
            <a:r>
              <a:rPr lang="tr-TR" sz="1578" spc="-36" dirty="0">
                <a:solidFill>
                  <a:srgbClr val="58400D"/>
                </a:solidFill>
                <a:latin typeface="IBM Plex Sans"/>
                <a:ea typeface="IBM Plex Sans"/>
                <a:cs typeface="IBM Plex Sans"/>
                <a:sym typeface="IBM Plex Sans"/>
              </a:rPr>
              <a:t> </a:t>
            </a:r>
            <a:r>
              <a:rPr lang="en-US" sz="1578" spc="-36" dirty="0">
                <a:solidFill>
                  <a:srgbClr val="58400D"/>
                </a:solidFill>
                <a:latin typeface="IBM Plex Sans"/>
                <a:ea typeface="IBM Plex Sans"/>
                <a:cs typeface="IBM Plex Sans"/>
                <a:sym typeface="IBM Plex Sans"/>
              </a:rPr>
              <a:t>nervous.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3503" y="709374"/>
            <a:ext cx="10819000" cy="6141253"/>
          </a:xfrm>
          <a:custGeom>
            <a:avLst/>
            <a:gdLst/>
            <a:ahLst/>
            <a:cxnLst/>
            <a:rect l="l" t="t" r="r" b="b"/>
            <a:pathLst>
              <a:path w="10819000" h="6141253">
                <a:moveTo>
                  <a:pt x="0" y="0"/>
                </a:moveTo>
                <a:lnTo>
                  <a:pt x="10819000" y="0"/>
                </a:lnTo>
                <a:lnTo>
                  <a:pt x="10819000" y="6141254"/>
                </a:lnTo>
                <a:lnTo>
                  <a:pt x="0" y="6141254"/>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801900" y="2694089"/>
            <a:ext cx="2898534" cy="2898534"/>
          </a:xfrm>
          <a:custGeom>
            <a:avLst/>
            <a:gdLst/>
            <a:ahLst/>
            <a:cxnLst/>
            <a:rect l="l" t="t" r="r" b="b"/>
            <a:pathLst>
              <a:path w="2898534" h="2898534">
                <a:moveTo>
                  <a:pt x="0" y="0"/>
                </a:moveTo>
                <a:lnTo>
                  <a:pt x="2898534" y="0"/>
                </a:lnTo>
                <a:lnTo>
                  <a:pt x="2898534" y="2898534"/>
                </a:lnTo>
                <a:lnTo>
                  <a:pt x="0" y="2898534"/>
                </a:lnTo>
                <a:lnTo>
                  <a:pt x="0" y="0"/>
                </a:lnTo>
                <a:close/>
              </a:path>
            </a:pathLst>
          </a:custGeom>
          <a:blipFill>
            <a:blip r:embed="rId4"/>
            <a:stretch>
              <a:fillRect/>
            </a:stretch>
          </a:blipFill>
        </p:spPr>
      </p:sp>
      <p:sp>
        <p:nvSpPr>
          <p:cNvPr id="4" name="TextBox 4"/>
          <p:cNvSpPr txBox="1"/>
          <p:nvPr/>
        </p:nvSpPr>
        <p:spPr>
          <a:xfrm rot="10800000" flipV="1">
            <a:off x="4755490" y="1511495"/>
            <a:ext cx="1967428" cy="464038"/>
          </a:xfrm>
          <a:prstGeom prst="rect">
            <a:avLst/>
          </a:prstGeom>
        </p:spPr>
        <p:txBody>
          <a:bodyPr wrap="square" lIns="0" tIns="0" rIns="0" bIns="0" rtlCol="0" anchor="t">
            <a:spAutoFit/>
          </a:bodyPr>
          <a:lstStyle/>
          <a:p>
            <a:pPr algn="l">
              <a:lnSpc>
                <a:spcPts val="3928"/>
              </a:lnSpc>
            </a:pPr>
            <a:r>
              <a:rPr lang="en-US" sz="2806" spc="50">
                <a:solidFill>
                  <a:srgbClr val="F1D9AB"/>
                </a:solidFill>
                <a:latin typeface="Montserrat"/>
                <a:ea typeface="Montserrat"/>
                <a:cs typeface="Montserrat"/>
                <a:sym typeface="Montserrat"/>
              </a:rPr>
              <a:t>Victim</a:t>
            </a:r>
          </a:p>
        </p:txBody>
      </p:sp>
      <p:sp>
        <p:nvSpPr>
          <p:cNvPr id="5" name="TextBox 5"/>
          <p:cNvSpPr txBox="1"/>
          <p:nvPr/>
        </p:nvSpPr>
        <p:spPr>
          <a:xfrm>
            <a:off x="4086901" y="2599268"/>
            <a:ext cx="1294876" cy="740312"/>
          </a:xfrm>
          <a:prstGeom prst="rect">
            <a:avLst/>
          </a:prstGeom>
        </p:spPr>
        <p:txBody>
          <a:bodyPr lIns="0" tIns="0" rIns="0" bIns="0" rtlCol="0" anchor="t">
            <a:spAutoFit/>
          </a:bodyPr>
          <a:lstStyle/>
          <a:p>
            <a:pPr algn="l">
              <a:lnSpc>
                <a:spcPts val="6077"/>
              </a:lnSpc>
            </a:pPr>
            <a:r>
              <a:rPr lang="en-US" sz="3157" spc="-101" dirty="0">
                <a:solidFill>
                  <a:srgbClr val="F1D9AB"/>
                </a:solidFill>
                <a:latin typeface="IBM Plex Sans Condensed"/>
                <a:ea typeface="IBM Plex Sans Condensed"/>
                <a:cs typeface="IBM Plex Sans Condensed"/>
                <a:sym typeface="IBM Plex Sans Condensed"/>
              </a:rPr>
              <a:t>Age:53 </a:t>
            </a:r>
          </a:p>
        </p:txBody>
      </p:sp>
      <p:sp>
        <p:nvSpPr>
          <p:cNvPr id="6" name="TextBox 6"/>
          <p:cNvSpPr txBox="1"/>
          <p:nvPr/>
        </p:nvSpPr>
        <p:spPr>
          <a:xfrm>
            <a:off x="4086901" y="3185831"/>
            <a:ext cx="6272835" cy="3129062"/>
          </a:xfrm>
          <a:prstGeom prst="rect">
            <a:avLst/>
          </a:prstGeom>
        </p:spPr>
        <p:txBody>
          <a:bodyPr wrap="square" lIns="0" tIns="0" rIns="0" bIns="0" rtlCol="0" anchor="t">
            <a:spAutoFit/>
          </a:bodyPr>
          <a:lstStyle/>
          <a:p>
            <a:pPr algn="l">
              <a:lnSpc>
                <a:spcPts val="6077"/>
              </a:lnSpc>
            </a:pPr>
            <a:r>
              <a:rPr lang="en-US" sz="3157" spc="-101" dirty="0">
                <a:solidFill>
                  <a:srgbClr val="F1D9AB"/>
                </a:solidFill>
                <a:latin typeface="IBM Plex Sans Condensed"/>
                <a:ea typeface="IBM Plex Sans Condensed"/>
                <a:cs typeface="IBM Plex Sans Condensed"/>
                <a:sym typeface="IBM Plex Sans Condensed"/>
              </a:rPr>
              <a:t>Personality: Ambitious, wealthy, and hypocrite </a:t>
            </a:r>
            <a:endParaRPr lang="tr-TR" sz="3157" spc="-101" dirty="0">
              <a:solidFill>
                <a:srgbClr val="F1D9AB"/>
              </a:solidFill>
              <a:latin typeface="IBM Plex Sans Condensed"/>
              <a:ea typeface="IBM Plex Sans Condensed"/>
              <a:cs typeface="IBM Plex Sans Condensed"/>
              <a:sym typeface="IBM Plex Sans Condensed"/>
            </a:endParaRPr>
          </a:p>
          <a:p>
            <a:pPr algn="l">
              <a:lnSpc>
                <a:spcPts val="6077"/>
              </a:lnSpc>
            </a:pPr>
            <a:r>
              <a:rPr lang="tr-TR" sz="2400" spc="-101" dirty="0">
                <a:solidFill>
                  <a:srgbClr val="F1D9AB"/>
                </a:solidFill>
                <a:latin typeface="IBM Plex Sans Condensed"/>
                <a:ea typeface="IBM Plex Sans Condensed"/>
                <a:cs typeface="IBM Plex Sans Condensed"/>
                <a:sym typeface="IBM Plex Sans Condensed"/>
              </a:rPr>
              <a:t>Background: had </a:t>
            </a:r>
            <a:r>
              <a:rPr lang="tr-TR" sz="2400" spc="-101" dirty="0" err="1">
                <a:solidFill>
                  <a:srgbClr val="F1D9AB"/>
                </a:solidFill>
                <a:latin typeface="IBM Plex Sans Condensed"/>
                <a:ea typeface="IBM Plex Sans Condensed"/>
                <a:cs typeface="IBM Plex Sans Condensed"/>
                <a:sym typeface="IBM Plex Sans Condensed"/>
              </a:rPr>
              <a:t>been</a:t>
            </a:r>
            <a:r>
              <a:rPr lang="tr-TR" sz="2400" spc="-101" dirty="0">
                <a:solidFill>
                  <a:srgbClr val="F1D9AB"/>
                </a:solidFill>
                <a:latin typeface="IBM Plex Sans Condensed"/>
                <a:ea typeface="IBM Plex Sans Condensed"/>
                <a:cs typeface="IBM Plex Sans Condensed"/>
                <a:sym typeface="IBM Plex Sans Condensed"/>
              </a:rPr>
              <a:t> </a:t>
            </a:r>
            <a:r>
              <a:rPr lang="tr-TR" sz="2400" spc="-101" dirty="0" err="1">
                <a:solidFill>
                  <a:srgbClr val="F1D9AB"/>
                </a:solidFill>
                <a:latin typeface="IBM Plex Sans Condensed"/>
                <a:ea typeface="IBM Plex Sans Condensed"/>
                <a:cs typeface="IBM Plex Sans Condensed"/>
                <a:sym typeface="IBM Plex Sans Condensed"/>
              </a:rPr>
              <a:t>married</a:t>
            </a:r>
            <a:r>
              <a:rPr lang="tr-TR" sz="2400" spc="-101" dirty="0">
                <a:solidFill>
                  <a:srgbClr val="F1D9AB"/>
                </a:solidFill>
                <a:latin typeface="IBM Plex Sans Condensed"/>
                <a:ea typeface="IBM Plex Sans Condensed"/>
                <a:cs typeface="IBM Plex Sans Condensed"/>
                <a:sym typeface="IBM Plex Sans Condensed"/>
              </a:rPr>
              <a:t> </a:t>
            </a:r>
            <a:r>
              <a:rPr lang="tr-TR" sz="2400" spc="-101" dirty="0" err="1">
                <a:solidFill>
                  <a:srgbClr val="F1D9AB"/>
                </a:solidFill>
                <a:latin typeface="IBM Plex Sans Condensed"/>
                <a:ea typeface="IBM Plex Sans Condensed"/>
                <a:cs typeface="IBM Plex Sans Condensed"/>
                <a:sym typeface="IBM Plex Sans Condensed"/>
              </a:rPr>
              <a:t>for</a:t>
            </a:r>
            <a:r>
              <a:rPr lang="tr-TR" sz="2400" spc="-101" dirty="0">
                <a:solidFill>
                  <a:srgbClr val="F1D9AB"/>
                </a:solidFill>
                <a:latin typeface="IBM Plex Sans Condensed"/>
                <a:ea typeface="IBM Plex Sans Condensed"/>
                <a:cs typeface="IBM Plex Sans Condensed"/>
                <a:sym typeface="IBM Plex Sans Condensed"/>
              </a:rPr>
              <a:t> 22 </a:t>
            </a:r>
            <a:r>
              <a:rPr lang="tr-TR" sz="2400" spc="-101" dirty="0" err="1">
                <a:solidFill>
                  <a:srgbClr val="F1D9AB"/>
                </a:solidFill>
                <a:latin typeface="IBM Plex Sans Condensed"/>
                <a:ea typeface="IBM Plex Sans Condensed"/>
                <a:cs typeface="IBM Plex Sans Condensed"/>
                <a:sym typeface="IBM Plex Sans Condensed"/>
              </a:rPr>
              <a:t>years</a:t>
            </a:r>
            <a:r>
              <a:rPr lang="tr-TR" sz="2400" spc="-101" dirty="0">
                <a:solidFill>
                  <a:srgbClr val="F1D9AB"/>
                </a:solidFill>
                <a:latin typeface="IBM Plex Sans Condensed"/>
                <a:ea typeface="IBM Plex Sans Condensed"/>
                <a:cs typeface="IBM Plex Sans Condensed"/>
                <a:sym typeface="IBM Plex Sans Condensed"/>
              </a:rPr>
              <a:t> </a:t>
            </a:r>
            <a:r>
              <a:rPr lang="tr-TR" sz="2400" spc="-101" dirty="0" err="1">
                <a:solidFill>
                  <a:srgbClr val="F1D9AB"/>
                </a:solidFill>
                <a:latin typeface="IBM Plex Sans Condensed"/>
                <a:ea typeface="IBM Plex Sans Condensed"/>
                <a:cs typeface="IBM Plex Sans Condensed"/>
                <a:sym typeface="IBM Plex Sans Condensed"/>
              </a:rPr>
              <a:t>and</a:t>
            </a:r>
            <a:r>
              <a:rPr lang="tr-TR" sz="2400" spc="-101" dirty="0">
                <a:solidFill>
                  <a:srgbClr val="F1D9AB"/>
                </a:solidFill>
                <a:latin typeface="IBM Plex Sans Condensed"/>
                <a:ea typeface="IBM Plex Sans Condensed"/>
                <a:cs typeface="IBM Plex Sans Condensed"/>
                <a:sym typeface="IBM Plex Sans Condensed"/>
              </a:rPr>
              <a:t> </a:t>
            </a:r>
            <a:r>
              <a:rPr lang="tr-TR" sz="2400" spc="-101" dirty="0" err="1">
                <a:solidFill>
                  <a:srgbClr val="F1D9AB"/>
                </a:solidFill>
                <a:latin typeface="IBM Plex Sans Condensed"/>
                <a:ea typeface="IBM Plex Sans Condensed"/>
                <a:cs typeface="IBM Plex Sans Condensed"/>
                <a:sym typeface="IBM Plex Sans Condensed"/>
              </a:rPr>
              <a:t>father</a:t>
            </a:r>
            <a:r>
              <a:rPr lang="tr-TR" sz="2400" spc="-101" dirty="0">
                <a:solidFill>
                  <a:srgbClr val="F1D9AB"/>
                </a:solidFill>
                <a:latin typeface="IBM Plex Sans Condensed"/>
                <a:ea typeface="IBM Plex Sans Condensed"/>
                <a:cs typeface="IBM Plex Sans Condensed"/>
                <a:sym typeface="IBM Plex Sans Condensed"/>
              </a:rPr>
              <a:t> of </a:t>
            </a:r>
            <a:r>
              <a:rPr lang="tr-TR" sz="2400" spc="-101" dirty="0" err="1">
                <a:solidFill>
                  <a:srgbClr val="F1D9AB"/>
                </a:solidFill>
                <a:latin typeface="IBM Plex Sans Condensed"/>
                <a:ea typeface="IBM Plex Sans Condensed"/>
                <a:cs typeface="IBM Plex Sans Condensed"/>
                <a:sym typeface="IBM Plex Sans Condensed"/>
              </a:rPr>
              <a:t>two</a:t>
            </a:r>
            <a:r>
              <a:rPr lang="tr-TR" sz="2400" spc="-101" dirty="0">
                <a:solidFill>
                  <a:srgbClr val="F1D9AB"/>
                </a:solidFill>
                <a:latin typeface="IBM Plex Sans Condensed"/>
                <a:ea typeface="IBM Plex Sans Condensed"/>
                <a:cs typeface="IBM Plex Sans Condensed"/>
                <a:sym typeface="IBM Plex Sans Condensed"/>
              </a:rPr>
              <a:t>. He is </a:t>
            </a:r>
            <a:r>
              <a:rPr lang="tr-TR" sz="2400" spc="-101" dirty="0" err="1">
                <a:solidFill>
                  <a:srgbClr val="F1D9AB"/>
                </a:solidFill>
                <a:latin typeface="IBM Plex Sans Condensed"/>
                <a:ea typeface="IBM Plex Sans Condensed"/>
                <a:cs typeface="IBM Plex Sans Condensed"/>
                <a:sym typeface="IBM Plex Sans Condensed"/>
              </a:rPr>
              <a:t>the</a:t>
            </a:r>
            <a:r>
              <a:rPr lang="tr-TR" sz="2400" spc="-101" dirty="0">
                <a:solidFill>
                  <a:srgbClr val="F1D9AB"/>
                </a:solidFill>
                <a:latin typeface="IBM Plex Sans Condensed"/>
                <a:ea typeface="IBM Plex Sans Condensed"/>
                <a:cs typeface="IBM Plex Sans Condensed"/>
                <a:sym typeface="IBM Plex Sans Condensed"/>
              </a:rPr>
              <a:t> CEO of a </a:t>
            </a:r>
            <a:r>
              <a:rPr lang="tr-TR" sz="2400" spc="-101" dirty="0" err="1">
                <a:solidFill>
                  <a:srgbClr val="F1D9AB"/>
                </a:solidFill>
                <a:latin typeface="IBM Plex Sans Condensed"/>
                <a:ea typeface="IBM Plex Sans Condensed"/>
                <a:cs typeface="IBM Plex Sans Condensed"/>
                <a:sym typeface="IBM Plex Sans Condensed"/>
              </a:rPr>
              <a:t>successful</a:t>
            </a:r>
            <a:r>
              <a:rPr lang="tr-TR" sz="2400" spc="-101" dirty="0">
                <a:solidFill>
                  <a:srgbClr val="F1D9AB"/>
                </a:solidFill>
                <a:latin typeface="IBM Plex Sans Condensed"/>
                <a:ea typeface="IBM Plex Sans Condensed"/>
                <a:cs typeface="IBM Plex Sans Condensed"/>
                <a:sym typeface="IBM Plex Sans Condensed"/>
              </a:rPr>
              <a:t> </a:t>
            </a:r>
            <a:r>
              <a:rPr lang="tr-TR" sz="2400" spc="-101" dirty="0" err="1">
                <a:solidFill>
                  <a:srgbClr val="F1D9AB"/>
                </a:solidFill>
                <a:latin typeface="IBM Plex Sans Condensed"/>
                <a:ea typeface="IBM Plex Sans Condensed"/>
                <a:cs typeface="IBM Plex Sans Condensed"/>
                <a:sym typeface="IBM Plex Sans Condensed"/>
              </a:rPr>
              <a:t>tobacco</a:t>
            </a:r>
            <a:r>
              <a:rPr lang="tr-TR" sz="2400" spc="-101" dirty="0">
                <a:solidFill>
                  <a:srgbClr val="F1D9AB"/>
                </a:solidFill>
                <a:latin typeface="IBM Plex Sans Condensed"/>
                <a:ea typeface="IBM Plex Sans Condensed"/>
                <a:cs typeface="IBM Plex Sans Condensed"/>
                <a:sym typeface="IBM Plex Sans Condensed"/>
              </a:rPr>
              <a:t>  </a:t>
            </a:r>
            <a:r>
              <a:rPr lang="tr-TR" sz="2400" spc="-101" dirty="0" err="1">
                <a:solidFill>
                  <a:srgbClr val="F1D9AB"/>
                </a:solidFill>
                <a:latin typeface="IBM Plex Sans Condensed"/>
                <a:ea typeface="IBM Plex Sans Condensed"/>
                <a:cs typeface="IBM Plex Sans Condensed"/>
                <a:sym typeface="IBM Plex Sans Condensed"/>
              </a:rPr>
              <a:t>company</a:t>
            </a:r>
            <a:r>
              <a:rPr lang="tr-TR" sz="2400" spc="-101" dirty="0">
                <a:solidFill>
                  <a:srgbClr val="F1D9AB"/>
                </a:solidFill>
                <a:latin typeface="IBM Plex Sans Condensed"/>
                <a:ea typeface="IBM Plex Sans Condensed"/>
                <a:cs typeface="IBM Plex Sans Condensed"/>
                <a:sym typeface="IBM Plex Sans Condensed"/>
              </a:rPr>
              <a:t> </a:t>
            </a:r>
            <a:endParaRPr lang="en-US" sz="2400" spc="-101" dirty="0">
              <a:solidFill>
                <a:srgbClr val="F1D9AB"/>
              </a:solidFill>
              <a:latin typeface="IBM Plex Sans Condensed"/>
              <a:ea typeface="IBM Plex Sans Condensed"/>
              <a:cs typeface="IBM Plex Sans Condensed"/>
              <a:sym typeface="IBM Plex Sans Condensed"/>
            </a:endParaRPr>
          </a:p>
        </p:txBody>
      </p:sp>
      <p:sp>
        <p:nvSpPr>
          <p:cNvPr id="7" name="TextBox 7"/>
          <p:cNvSpPr txBox="1"/>
          <p:nvPr/>
        </p:nvSpPr>
        <p:spPr>
          <a:xfrm>
            <a:off x="1425988" y="5674366"/>
            <a:ext cx="1685601" cy="395116"/>
          </a:xfrm>
          <a:prstGeom prst="rect">
            <a:avLst/>
          </a:prstGeom>
        </p:spPr>
        <p:txBody>
          <a:bodyPr lIns="0" tIns="0" rIns="0" bIns="0" rtlCol="0" anchor="t">
            <a:spAutoFit/>
          </a:bodyPr>
          <a:lstStyle/>
          <a:p>
            <a:pPr algn="l">
              <a:lnSpc>
                <a:spcPts val="2946"/>
              </a:lnSpc>
            </a:pPr>
            <a:r>
              <a:rPr lang="en-US" sz="2104" spc="-67">
                <a:solidFill>
                  <a:srgbClr val="F1D9AB"/>
                </a:solidFill>
                <a:latin typeface="IBM Plex Sans Condensed"/>
                <a:ea typeface="IBM Plex Sans Condensed"/>
                <a:cs typeface="IBM Plex Sans Condensed"/>
                <a:sym typeface="IBM Plex Sans Condensed"/>
              </a:rPr>
              <a:t>Milton Blacthorn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3503" y="709374"/>
            <a:ext cx="10819000" cy="6141253"/>
          </a:xfrm>
          <a:custGeom>
            <a:avLst/>
            <a:gdLst/>
            <a:ahLst/>
            <a:cxnLst/>
            <a:rect l="l" t="t" r="r" b="b"/>
            <a:pathLst>
              <a:path w="10819000" h="6141253">
                <a:moveTo>
                  <a:pt x="0" y="0"/>
                </a:moveTo>
                <a:lnTo>
                  <a:pt x="10819000" y="0"/>
                </a:lnTo>
                <a:lnTo>
                  <a:pt x="10819000" y="6141254"/>
                </a:lnTo>
                <a:lnTo>
                  <a:pt x="0" y="6141254"/>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1305" y="772878"/>
            <a:ext cx="10689393" cy="6014247"/>
          </a:xfrm>
          <a:custGeom>
            <a:avLst/>
            <a:gdLst/>
            <a:ahLst/>
            <a:cxnLst/>
            <a:rect l="l" t="t" r="r" b="b"/>
            <a:pathLst>
              <a:path w="10689393" h="6014247">
                <a:moveTo>
                  <a:pt x="0" y="0"/>
                </a:moveTo>
                <a:lnTo>
                  <a:pt x="10689393" y="0"/>
                </a:lnTo>
                <a:lnTo>
                  <a:pt x="10689393" y="6014246"/>
                </a:lnTo>
                <a:lnTo>
                  <a:pt x="0" y="6014246"/>
                </a:lnTo>
                <a:lnTo>
                  <a:pt x="0" y="0"/>
                </a:lnTo>
                <a:close/>
              </a:path>
            </a:pathLst>
          </a:custGeom>
          <a:blipFill>
            <a:blip r:embed="rId4"/>
            <a:stretch>
              <a:fillRect/>
            </a:stretch>
          </a:blipFill>
        </p:spPr>
      </p:sp>
      <p:sp>
        <p:nvSpPr>
          <p:cNvPr id="4" name="TextBox 4"/>
          <p:cNvSpPr txBox="1"/>
          <p:nvPr/>
        </p:nvSpPr>
        <p:spPr>
          <a:xfrm>
            <a:off x="2484777" y="3466643"/>
            <a:ext cx="6232779" cy="1136104"/>
          </a:xfrm>
          <a:prstGeom prst="rect">
            <a:avLst/>
          </a:prstGeom>
        </p:spPr>
        <p:txBody>
          <a:bodyPr lIns="0" tIns="0" rIns="0" bIns="0" rtlCol="0" anchor="t">
            <a:spAutoFit/>
          </a:bodyPr>
          <a:lstStyle/>
          <a:p>
            <a:pPr algn="ctr">
              <a:lnSpc>
                <a:spcPts val="4473"/>
              </a:lnSpc>
            </a:pPr>
            <a:r>
              <a:rPr lang="en-US" sz="2806" spc="-89" dirty="0">
                <a:solidFill>
                  <a:schemeClr val="bg2"/>
                </a:solidFill>
                <a:latin typeface="IBM Plex Sans Condensed"/>
                <a:ea typeface="IBM Plex Sans Condensed"/>
                <a:cs typeface="IBM Plex Sans Condensed"/>
                <a:sym typeface="IBM Plex Sans Condensed"/>
              </a:rPr>
              <a:t>Milton seemed to have a perfect balance between work and family life.However, things </a:t>
            </a:r>
          </a:p>
        </p:txBody>
      </p:sp>
      <p:sp>
        <p:nvSpPr>
          <p:cNvPr id="5" name="TextBox 5"/>
          <p:cNvSpPr txBox="1"/>
          <p:nvPr/>
        </p:nvSpPr>
        <p:spPr>
          <a:xfrm>
            <a:off x="2888672" y="4602670"/>
            <a:ext cx="5323935" cy="524118"/>
          </a:xfrm>
          <a:prstGeom prst="rect">
            <a:avLst/>
          </a:prstGeom>
        </p:spPr>
        <p:txBody>
          <a:bodyPr wrap="square" lIns="0" tIns="0" rIns="0" bIns="0" rtlCol="0" anchor="t">
            <a:spAutoFit/>
          </a:bodyPr>
          <a:lstStyle/>
          <a:p>
            <a:pPr algn="l">
              <a:lnSpc>
                <a:spcPts val="4473"/>
              </a:lnSpc>
            </a:pPr>
            <a:r>
              <a:rPr lang="en-US" sz="2806" spc="-89" dirty="0">
                <a:solidFill>
                  <a:schemeClr val="bg2"/>
                </a:solidFill>
                <a:latin typeface="IBM Plex Sans Condensed"/>
                <a:ea typeface="IBM Plex Sans Condensed"/>
                <a:cs typeface="IBM Plex Sans Condensed"/>
                <a:sym typeface="IBM Plex Sans Condensed"/>
              </a:rPr>
              <a:t>weren’t as flawless as they appeared…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777854"/>
            <a:ext cx="10819000" cy="6141253"/>
          </a:xfrm>
          <a:custGeom>
            <a:avLst/>
            <a:gdLst/>
            <a:ahLst/>
            <a:cxnLst/>
            <a:rect l="l" t="t" r="r" b="b"/>
            <a:pathLst>
              <a:path w="10819000" h="6141253">
                <a:moveTo>
                  <a:pt x="0" y="0"/>
                </a:moveTo>
                <a:lnTo>
                  <a:pt x="10819000" y="0"/>
                </a:lnTo>
                <a:lnTo>
                  <a:pt x="10819000" y="6141254"/>
                </a:lnTo>
                <a:lnTo>
                  <a:pt x="0" y="6141254"/>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768487" y="2694089"/>
            <a:ext cx="2898534" cy="2898534"/>
          </a:xfrm>
          <a:custGeom>
            <a:avLst/>
            <a:gdLst/>
            <a:ahLst/>
            <a:cxnLst/>
            <a:rect l="l" t="t" r="r" b="b"/>
            <a:pathLst>
              <a:path w="2898534" h="2898534">
                <a:moveTo>
                  <a:pt x="0" y="0"/>
                </a:moveTo>
                <a:lnTo>
                  <a:pt x="2898533" y="0"/>
                </a:lnTo>
                <a:lnTo>
                  <a:pt x="2898533" y="2898534"/>
                </a:lnTo>
                <a:lnTo>
                  <a:pt x="0" y="2898534"/>
                </a:lnTo>
                <a:lnTo>
                  <a:pt x="0" y="0"/>
                </a:lnTo>
                <a:close/>
              </a:path>
            </a:pathLst>
          </a:custGeom>
          <a:blipFill>
            <a:blip r:embed="rId4"/>
            <a:stretch>
              <a:fillRect/>
            </a:stretch>
          </a:blipFill>
        </p:spPr>
      </p:sp>
      <p:sp>
        <p:nvSpPr>
          <p:cNvPr id="4" name="TextBox 4"/>
          <p:cNvSpPr txBox="1"/>
          <p:nvPr/>
        </p:nvSpPr>
        <p:spPr>
          <a:xfrm>
            <a:off x="3091548" y="1557215"/>
            <a:ext cx="6208316" cy="464038"/>
          </a:xfrm>
          <a:prstGeom prst="rect">
            <a:avLst/>
          </a:prstGeom>
        </p:spPr>
        <p:txBody>
          <a:bodyPr wrap="square" lIns="0" tIns="0" rIns="0" bIns="0" rtlCol="0" anchor="t">
            <a:spAutoFit/>
          </a:bodyPr>
          <a:lstStyle/>
          <a:p>
            <a:pPr algn="l">
              <a:lnSpc>
                <a:spcPts val="3928"/>
              </a:lnSpc>
            </a:pPr>
            <a:r>
              <a:rPr lang="en-US" sz="2806" spc="50">
                <a:solidFill>
                  <a:srgbClr val="F1D9AB"/>
                </a:solidFill>
                <a:latin typeface="Montserrat"/>
                <a:ea typeface="Montserrat"/>
                <a:cs typeface="Montserrat"/>
                <a:sym typeface="Montserrat"/>
              </a:rPr>
              <a:t>Suspect 1 (the secretery)</a:t>
            </a:r>
          </a:p>
        </p:txBody>
      </p:sp>
      <p:sp>
        <p:nvSpPr>
          <p:cNvPr id="5" name="TextBox 5"/>
          <p:cNvSpPr txBox="1"/>
          <p:nvPr/>
        </p:nvSpPr>
        <p:spPr>
          <a:xfrm>
            <a:off x="4087463" y="2452078"/>
            <a:ext cx="5541674" cy="4249497"/>
          </a:xfrm>
          <a:prstGeom prst="rect">
            <a:avLst/>
          </a:prstGeom>
          <a:noFill/>
        </p:spPr>
        <p:txBody>
          <a:bodyPr lIns="0" tIns="0" rIns="0" bIns="0" rtlCol="0" anchor="t">
            <a:spAutoFit/>
          </a:bodyPr>
          <a:lstStyle/>
          <a:p>
            <a:pPr algn="l">
              <a:lnSpc>
                <a:spcPts val="6235"/>
              </a:lnSpc>
            </a:pPr>
            <a:r>
              <a:rPr lang="en-US" sz="2494" spc="-79" dirty="0">
                <a:solidFill>
                  <a:srgbClr val="F1D9AB"/>
                </a:solidFill>
                <a:latin typeface="IBM Plex Sans Condensed"/>
                <a:ea typeface="IBM Plex Sans Condensed"/>
                <a:cs typeface="IBM Plex Sans Condensed"/>
                <a:sym typeface="IBM Plex Sans Condensed"/>
              </a:rPr>
              <a:t>Age:32 </a:t>
            </a:r>
          </a:p>
          <a:p>
            <a:pPr algn="l">
              <a:lnSpc>
                <a:spcPct val="150000"/>
              </a:lnSpc>
            </a:pPr>
            <a:r>
              <a:rPr lang="en-US" sz="2494" spc="-79" dirty="0">
                <a:solidFill>
                  <a:srgbClr val="F1D9AB"/>
                </a:solidFill>
                <a:latin typeface="IBM Plex Sans Condensed"/>
                <a:ea typeface="IBM Plex Sans Condensed"/>
                <a:cs typeface="IBM Plex Sans Condensed"/>
                <a:sym typeface="IBM Plex Sans Condensed"/>
              </a:rPr>
              <a:t>Personality: Hardworking, clumsy, and arrogant </a:t>
            </a:r>
            <a:endParaRPr lang="tr-TR" sz="2494" spc="-79" dirty="0">
              <a:solidFill>
                <a:srgbClr val="F1D9AB"/>
              </a:solidFill>
              <a:latin typeface="IBM Plex Sans Condensed"/>
              <a:ea typeface="IBM Plex Sans Condensed"/>
              <a:cs typeface="IBM Plex Sans Condensed"/>
              <a:sym typeface="IBM Plex Sans Condensed"/>
            </a:endParaRPr>
          </a:p>
          <a:p>
            <a:pPr algn="l">
              <a:lnSpc>
                <a:spcPct val="150000"/>
              </a:lnSpc>
            </a:pPr>
            <a:r>
              <a:rPr lang="en-US" sz="2494" spc="-79" dirty="0">
                <a:solidFill>
                  <a:srgbClr val="F1D9AB"/>
                </a:solidFill>
                <a:latin typeface="IBM Plex Sans Condensed"/>
                <a:ea typeface="IBM Plex Sans Condensed"/>
                <a:cs typeface="IBM Plex Sans Condensed"/>
                <a:sym typeface="IBM Plex Sans Condensed"/>
              </a:rPr>
              <a:t>Background: Had been Milton’s assistant for four </a:t>
            </a:r>
            <a:r>
              <a:rPr lang="tr-TR" sz="2494" spc="-79" dirty="0">
                <a:solidFill>
                  <a:srgbClr val="F1D9AB"/>
                </a:solidFill>
                <a:latin typeface="IBM Plex Sans Condensed"/>
                <a:ea typeface="IBM Plex Sans Condensed"/>
                <a:cs typeface="IBM Plex Sans Condensed"/>
                <a:sym typeface="IBM Plex Sans Condensed"/>
              </a:rPr>
              <a:t> </a:t>
            </a:r>
            <a:r>
              <a:rPr lang="en-US" sz="2494" spc="-79" dirty="0">
                <a:solidFill>
                  <a:srgbClr val="F1D9AB"/>
                </a:solidFill>
                <a:latin typeface="IBM Plex Sans Condensed"/>
                <a:ea typeface="IBM Plex Sans Condensed"/>
                <a:cs typeface="IBM Plex Sans Condensed"/>
                <a:sym typeface="IBM Plex Sans Condensed"/>
              </a:rPr>
              <a:t>years. Her prior experience with other successful </a:t>
            </a:r>
            <a:r>
              <a:rPr lang="tr-TR" sz="2494" spc="-79" dirty="0">
                <a:solidFill>
                  <a:srgbClr val="F1D9AB"/>
                </a:solidFill>
                <a:latin typeface="IBM Plex Sans Condensed"/>
                <a:ea typeface="IBM Plex Sans Condensed"/>
                <a:cs typeface="IBM Plex Sans Condensed"/>
                <a:sym typeface="IBM Plex Sans Condensed"/>
              </a:rPr>
              <a:t> c</a:t>
            </a:r>
            <a:r>
              <a:rPr lang="en-US" sz="2494" spc="-79" dirty="0">
                <a:solidFill>
                  <a:srgbClr val="F1D9AB"/>
                </a:solidFill>
                <a:latin typeface="IBM Plex Sans Condensed"/>
                <a:ea typeface="IBM Plex Sans Condensed"/>
                <a:cs typeface="IBM Plex Sans Condensed"/>
                <a:sym typeface="IBM Plex Sans Condensed"/>
              </a:rPr>
              <a:t>ompanies ensured her quick hiring. </a:t>
            </a:r>
          </a:p>
        </p:txBody>
      </p:sp>
      <p:sp>
        <p:nvSpPr>
          <p:cNvPr id="6" name="TextBox 6"/>
          <p:cNvSpPr txBox="1"/>
          <p:nvPr/>
        </p:nvSpPr>
        <p:spPr>
          <a:xfrm>
            <a:off x="1513199" y="5659936"/>
            <a:ext cx="1440847" cy="395116"/>
          </a:xfrm>
          <a:prstGeom prst="rect">
            <a:avLst/>
          </a:prstGeom>
        </p:spPr>
        <p:txBody>
          <a:bodyPr lIns="0" tIns="0" rIns="0" bIns="0" rtlCol="0" anchor="t">
            <a:spAutoFit/>
          </a:bodyPr>
          <a:lstStyle/>
          <a:p>
            <a:pPr algn="l">
              <a:lnSpc>
                <a:spcPts val="2946"/>
              </a:lnSpc>
            </a:pPr>
            <a:r>
              <a:rPr lang="en-US" sz="2104" spc="-67">
                <a:solidFill>
                  <a:srgbClr val="F1D9AB"/>
                </a:solidFill>
                <a:latin typeface="IBM Plex Sans Condensed"/>
                <a:ea typeface="IBM Plex Sans Condensed"/>
                <a:cs typeface="IBM Plex Sans Condensed"/>
                <a:sym typeface="IBM Plex Sans Condensed"/>
              </a:rPr>
              <a:t>Bonny Harper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tr-TR" sz="4800" smtClean="0">
                <a:solidFill>
                  <a:schemeClr val="bg2"/>
                </a:solidFill>
                <a:latin typeface="IBM Plex Sans" charset="0"/>
              </a:rPr>
              <a:t/>
            </a:r>
            <a:br>
              <a:rPr lang="tr-TR" sz="4800" smtClean="0">
                <a:solidFill>
                  <a:schemeClr val="bg2"/>
                </a:solidFill>
                <a:latin typeface="IBM Plex Sans" charset="0"/>
              </a:rPr>
            </a:br>
            <a:r>
              <a:rPr lang="tr-TR" sz="4800" smtClean="0">
                <a:solidFill>
                  <a:schemeClr val="bg2"/>
                </a:solidFill>
                <a:latin typeface="IBM Plex Sans" charset="0"/>
              </a:rPr>
              <a:t/>
            </a:r>
            <a:br>
              <a:rPr lang="tr-TR" sz="4800" smtClean="0">
                <a:solidFill>
                  <a:schemeClr val="bg2"/>
                </a:solidFill>
                <a:latin typeface="IBM Plex Sans" charset="0"/>
              </a:rPr>
            </a:br>
            <a:r>
              <a:rPr lang="tr-TR" sz="4800" smtClean="0">
                <a:solidFill>
                  <a:schemeClr val="bg2"/>
                </a:solidFill>
                <a:latin typeface="IBM Plex Sans" charset="0"/>
              </a:rPr>
              <a:t>A </a:t>
            </a:r>
            <a:r>
              <a:rPr lang="tr-TR" sz="4800" smtClean="0">
                <a:solidFill>
                  <a:schemeClr val="bg2"/>
                </a:solidFill>
                <a:latin typeface="IBM Plex Sans" charset="0"/>
              </a:rPr>
              <a:t>minor mistake nearly cost her the job, leading to several heated arguments with Milton</a:t>
            </a:r>
            <a:r>
              <a:rPr lang="tr-TR" sz="4800" smtClean="0"/>
              <a:t/>
            </a:r>
            <a:br>
              <a:rPr lang="tr-TR" sz="4800" smtClean="0"/>
            </a:br>
            <a:endParaRPr lang="tr-TR"/>
          </a:p>
        </p:txBody>
      </p:sp>
    </p:spTree>
    <p:extLst>
      <p:ext uri="{BB962C8B-B14F-4D97-AF65-F5344CB8AC3E}">
        <p14:creationId xmlns="" xmlns:p14="http://schemas.microsoft.com/office/powerpoint/2010/main" val="2266134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3503" y="709374"/>
            <a:ext cx="10819000" cy="6141253"/>
          </a:xfrm>
          <a:custGeom>
            <a:avLst/>
            <a:gdLst/>
            <a:ahLst/>
            <a:cxnLst/>
            <a:rect l="l" t="t" r="r" b="b"/>
            <a:pathLst>
              <a:path w="10819000" h="6141253">
                <a:moveTo>
                  <a:pt x="0" y="0"/>
                </a:moveTo>
                <a:lnTo>
                  <a:pt x="10819000" y="0"/>
                </a:lnTo>
                <a:lnTo>
                  <a:pt x="10819000" y="6141254"/>
                </a:lnTo>
                <a:lnTo>
                  <a:pt x="0" y="6141254"/>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txBody>
          <a:bodyPr/>
          <a:lstStyle/>
          <a:p>
            <a:endParaRPr lang="tr-TR" dirty="0"/>
          </a:p>
        </p:txBody>
      </p:sp>
      <p:sp>
        <p:nvSpPr>
          <p:cNvPr id="3" name="Freeform 3"/>
          <p:cNvSpPr/>
          <p:nvPr/>
        </p:nvSpPr>
        <p:spPr>
          <a:xfrm>
            <a:off x="768487" y="2694089"/>
            <a:ext cx="2898534" cy="2898534"/>
          </a:xfrm>
          <a:custGeom>
            <a:avLst/>
            <a:gdLst/>
            <a:ahLst/>
            <a:cxnLst/>
            <a:rect l="l" t="t" r="r" b="b"/>
            <a:pathLst>
              <a:path w="2898534" h="2898534">
                <a:moveTo>
                  <a:pt x="0" y="0"/>
                </a:moveTo>
                <a:lnTo>
                  <a:pt x="2898533" y="0"/>
                </a:lnTo>
                <a:lnTo>
                  <a:pt x="2898533" y="2898534"/>
                </a:lnTo>
                <a:lnTo>
                  <a:pt x="0" y="2898534"/>
                </a:lnTo>
                <a:lnTo>
                  <a:pt x="0" y="0"/>
                </a:lnTo>
                <a:close/>
              </a:path>
            </a:pathLst>
          </a:custGeom>
          <a:blipFill>
            <a:blip r:embed="rId4"/>
            <a:stretch>
              <a:fillRect/>
            </a:stretch>
          </a:blipFill>
        </p:spPr>
      </p:sp>
      <p:sp>
        <p:nvSpPr>
          <p:cNvPr id="4" name="TextBox 4"/>
          <p:cNvSpPr txBox="1"/>
          <p:nvPr/>
        </p:nvSpPr>
        <p:spPr>
          <a:xfrm>
            <a:off x="2945644" y="1557214"/>
            <a:ext cx="5741156" cy="464038"/>
          </a:xfrm>
          <a:prstGeom prst="rect">
            <a:avLst/>
          </a:prstGeom>
        </p:spPr>
        <p:txBody>
          <a:bodyPr wrap="square" lIns="0" tIns="0" rIns="0" bIns="0" rtlCol="0" anchor="t">
            <a:spAutoFit/>
          </a:bodyPr>
          <a:lstStyle/>
          <a:p>
            <a:pPr algn="l">
              <a:lnSpc>
                <a:spcPts val="3928"/>
              </a:lnSpc>
            </a:pPr>
            <a:r>
              <a:rPr lang="en-US" sz="2806" spc="50">
                <a:solidFill>
                  <a:srgbClr val="F1D9AB"/>
                </a:solidFill>
                <a:latin typeface="Montserrat"/>
                <a:ea typeface="Montserrat"/>
                <a:cs typeface="Montserrat"/>
                <a:sym typeface="Montserrat"/>
              </a:rPr>
              <a:t>Suspect 2 (the bodyguard)</a:t>
            </a:r>
          </a:p>
        </p:txBody>
      </p:sp>
      <p:sp>
        <p:nvSpPr>
          <p:cNvPr id="5" name="TextBox 5"/>
          <p:cNvSpPr txBox="1"/>
          <p:nvPr/>
        </p:nvSpPr>
        <p:spPr>
          <a:xfrm>
            <a:off x="4060816" y="2706680"/>
            <a:ext cx="6252054" cy="3400867"/>
          </a:xfrm>
          <a:prstGeom prst="rect">
            <a:avLst/>
          </a:prstGeom>
        </p:spPr>
        <p:txBody>
          <a:bodyPr wrap="square" lIns="0" tIns="0" rIns="0" bIns="0" rtlCol="0" anchor="t">
            <a:spAutoFit/>
          </a:bodyPr>
          <a:lstStyle/>
          <a:p>
            <a:pPr algn="l"/>
            <a:r>
              <a:rPr lang="en-US" sz="3157" spc="-101" dirty="0">
                <a:solidFill>
                  <a:srgbClr val="F1D9AB"/>
                </a:solidFill>
                <a:latin typeface="IBM Plex Sans Condensed"/>
                <a:ea typeface="IBM Plex Sans Condensed"/>
                <a:cs typeface="IBM Plex Sans Condensed"/>
                <a:sym typeface="IBM Plex Sans Condensed"/>
              </a:rPr>
              <a:t>Ag</a:t>
            </a:r>
            <a:r>
              <a:rPr lang="tr-TR" sz="3157" spc="-101" dirty="0">
                <a:solidFill>
                  <a:srgbClr val="F1D9AB"/>
                </a:solidFill>
                <a:latin typeface="IBM Plex Sans Condensed"/>
                <a:ea typeface="IBM Plex Sans Condensed"/>
                <a:cs typeface="IBM Plex Sans Condensed"/>
                <a:sym typeface="IBM Plex Sans Condensed"/>
              </a:rPr>
              <a:t>e:  5</a:t>
            </a:r>
            <a:r>
              <a:rPr lang="en-US" sz="3157" spc="-101" dirty="0">
                <a:solidFill>
                  <a:srgbClr val="F1D9AB"/>
                </a:solidFill>
                <a:latin typeface="IBM Plex Sans Condensed"/>
                <a:ea typeface="IBM Plex Sans Condensed"/>
                <a:cs typeface="IBM Plex Sans Condensed"/>
                <a:sym typeface="IBM Plex Sans Condensed"/>
              </a:rPr>
              <a:t>5 </a:t>
            </a:r>
            <a:endParaRPr lang="tr-TR" sz="3157" spc="-101" dirty="0">
              <a:solidFill>
                <a:srgbClr val="F1D9AB"/>
              </a:solidFill>
              <a:latin typeface="IBM Plex Sans Condensed"/>
              <a:ea typeface="IBM Plex Sans Condensed"/>
              <a:cs typeface="IBM Plex Sans Condensed"/>
              <a:sym typeface="IBM Plex Sans Condensed"/>
            </a:endParaRPr>
          </a:p>
          <a:p>
            <a:pPr algn="l"/>
            <a:r>
              <a:rPr lang="en-US" sz="3157" spc="-101" dirty="0">
                <a:solidFill>
                  <a:srgbClr val="F1D9AB"/>
                </a:solidFill>
                <a:latin typeface="IBM Plex Sans Condensed"/>
                <a:ea typeface="IBM Plex Sans Condensed"/>
                <a:cs typeface="IBM Plex Sans Condensed"/>
                <a:sym typeface="IBM Plex Sans Condensed"/>
              </a:rPr>
              <a:t>Personality:</a:t>
            </a:r>
            <a:r>
              <a:rPr lang="tr-TR" sz="3157" spc="-101" dirty="0">
                <a:solidFill>
                  <a:srgbClr val="F1D9AB"/>
                </a:solidFill>
                <a:latin typeface="IBM Plex Sans Condensed"/>
                <a:ea typeface="IBM Plex Sans Condensed"/>
                <a:cs typeface="IBM Plex Sans Condensed"/>
                <a:sym typeface="IBM Plex Sans Condensed"/>
              </a:rPr>
              <a:t>spor</a:t>
            </a:r>
            <a:r>
              <a:rPr lang="en-US" sz="3157" spc="-101" dirty="0">
                <a:solidFill>
                  <a:srgbClr val="F1D9AB"/>
                </a:solidFill>
                <a:latin typeface="IBM Plex Sans Condensed"/>
                <a:ea typeface="IBM Plex Sans Condensed"/>
                <a:cs typeface="IBM Plex Sans Condensed"/>
                <a:sym typeface="IBM Plex Sans Condensed"/>
              </a:rPr>
              <a:t>ty, restless, greedy, and tough </a:t>
            </a:r>
            <a:endParaRPr lang="tr-TR" sz="3157" spc="-101" dirty="0">
              <a:solidFill>
                <a:srgbClr val="F1D9AB"/>
              </a:solidFill>
              <a:latin typeface="IBM Plex Sans Condensed"/>
              <a:ea typeface="IBM Plex Sans Condensed"/>
              <a:cs typeface="IBM Plex Sans Condensed"/>
              <a:sym typeface="IBM Plex Sans Condensed"/>
            </a:endParaRPr>
          </a:p>
          <a:p>
            <a:pPr algn="l"/>
            <a:r>
              <a:rPr lang="tr-TR" sz="3157" spc="-101" dirty="0">
                <a:solidFill>
                  <a:srgbClr val="F1D9AB"/>
                </a:solidFill>
                <a:latin typeface="IBM Plex Sans Condensed"/>
                <a:ea typeface="IBM Plex Sans Condensed"/>
                <a:cs typeface="IBM Plex Sans Condensed"/>
                <a:sym typeface="IBM Plex Sans Condensed"/>
              </a:rPr>
              <a:t>Background: A </a:t>
            </a:r>
            <a:r>
              <a:rPr lang="tr-TR" sz="3157" spc="-101" dirty="0" err="1">
                <a:solidFill>
                  <a:srgbClr val="F1D9AB"/>
                </a:solidFill>
                <a:latin typeface="IBM Plex Sans Condensed"/>
                <a:ea typeface="IBM Plex Sans Condensed"/>
                <a:cs typeface="IBM Plex Sans Condensed"/>
                <a:sym typeface="IBM Plex Sans Condensed"/>
              </a:rPr>
              <a:t>former</a:t>
            </a:r>
            <a:r>
              <a:rPr lang="tr-TR" sz="3157" spc="-101" dirty="0">
                <a:solidFill>
                  <a:srgbClr val="F1D9AB"/>
                </a:solidFill>
                <a:latin typeface="IBM Plex Sans Condensed"/>
                <a:ea typeface="IBM Plex Sans Condensed"/>
                <a:cs typeface="IBM Plex Sans Condensed"/>
                <a:sym typeface="IBM Plex Sans Condensed"/>
              </a:rPr>
              <a:t> </a:t>
            </a:r>
            <a:r>
              <a:rPr lang="tr-TR" sz="3157" spc="-101" dirty="0" err="1">
                <a:solidFill>
                  <a:srgbClr val="F1D9AB"/>
                </a:solidFill>
                <a:latin typeface="IBM Plex Sans Condensed"/>
                <a:ea typeface="IBM Plex Sans Condensed"/>
                <a:cs typeface="IBM Plex Sans Condensed"/>
                <a:sym typeface="IBM Plex Sans Condensed"/>
              </a:rPr>
              <a:t>boxer</a:t>
            </a:r>
            <a:r>
              <a:rPr lang="tr-TR" sz="3157" spc="-101" dirty="0">
                <a:solidFill>
                  <a:srgbClr val="F1D9AB"/>
                </a:solidFill>
                <a:latin typeface="IBM Plex Sans Condensed"/>
                <a:ea typeface="IBM Plex Sans Condensed"/>
                <a:cs typeface="IBM Plex Sans Condensed"/>
                <a:sym typeface="IBM Plex Sans Condensed"/>
              </a:rPr>
              <a:t>, </a:t>
            </a:r>
            <a:r>
              <a:rPr lang="tr-TR" sz="3157" spc="-101" dirty="0" err="1">
                <a:solidFill>
                  <a:srgbClr val="F1D9AB"/>
                </a:solidFill>
                <a:latin typeface="IBM Plex Sans Condensed"/>
                <a:ea typeface="IBM Plex Sans Condensed"/>
                <a:cs typeface="IBM Plex Sans Condensed"/>
                <a:sym typeface="IBM Plex Sans Condensed"/>
              </a:rPr>
              <a:t>who</a:t>
            </a:r>
            <a:r>
              <a:rPr lang="tr-TR" sz="3157" spc="-101" dirty="0">
                <a:solidFill>
                  <a:srgbClr val="F1D9AB"/>
                </a:solidFill>
                <a:latin typeface="IBM Plex Sans Condensed"/>
                <a:ea typeface="IBM Plex Sans Condensed"/>
                <a:cs typeface="IBM Plex Sans Condensed"/>
                <a:sym typeface="IBM Plex Sans Condensed"/>
              </a:rPr>
              <a:t> </a:t>
            </a:r>
            <a:r>
              <a:rPr lang="tr-TR" sz="3157" spc="-101" dirty="0" err="1">
                <a:solidFill>
                  <a:srgbClr val="F1D9AB"/>
                </a:solidFill>
                <a:latin typeface="IBM Plex Sans Condensed"/>
                <a:ea typeface="IBM Plex Sans Condensed"/>
                <a:cs typeface="IBM Plex Sans Condensed"/>
                <a:sym typeface="IBM Plex Sans Condensed"/>
              </a:rPr>
              <a:t>became</a:t>
            </a:r>
            <a:r>
              <a:rPr lang="tr-TR" sz="3157" spc="-101" dirty="0">
                <a:solidFill>
                  <a:srgbClr val="F1D9AB"/>
                </a:solidFill>
                <a:latin typeface="IBM Plex Sans Condensed"/>
                <a:ea typeface="IBM Plex Sans Condensed"/>
                <a:cs typeface="IBM Plex Sans Condensed"/>
                <a:sym typeface="IBM Plex Sans Condensed"/>
              </a:rPr>
              <a:t> a bodyguard. </a:t>
            </a:r>
            <a:r>
              <a:rPr lang="tr-TR" sz="3157" spc="-101" dirty="0" err="1">
                <a:solidFill>
                  <a:srgbClr val="F1D9AB"/>
                </a:solidFill>
                <a:latin typeface="IBM Plex Sans Condensed"/>
                <a:ea typeface="IBM Plex Sans Condensed"/>
                <a:cs typeface="IBM Plex Sans Condensed"/>
                <a:sym typeface="IBM Plex Sans Condensed"/>
              </a:rPr>
              <a:t>Having</a:t>
            </a:r>
            <a:r>
              <a:rPr lang="tr-TR" sz="3157" spc="-101" dirty="0">
                <a:solidFill>
                  <a:srgbClr val="F1D9AB"/>
                </a:solidFill>
                <a:latin typeface="IBM Plex Sans Condensed"/>
                <a:ea typeface="IBM Plex Sans Condensed"/>
                <a:cs typeface="IBM Plex Sans Condensed"/>
                <a:sym typeface="IBM Plex Sans Condensed"/>
              </a:rPr>
              <a:t> </a:t>
            </a:r>
            <a:r>
              <a:rPr lang="tr-TR" sz="3157" spc="-101" dirty="0" err="1">
                <a:solidFill>
                  <a:srgbClr val="F1D9AB"/>
                </a:solidFill>
                <a:latin typeface="IBM Plex Sans Condensed"/>
                <a:ea typeface="IBM Plex Sans Condensed"/>
                <a:cs typeface="IBM Plex Sans Condensed"/>
                <a:sym typeface="IBM Plex Sans Condensed"/>
              </a:rPr>
              <a:t>grown</a:t>
            </a:r>
            <a:r>
              <a:rPr lang="tr-TR" sz="3157" spc="-101" dirty="0">
                <a:solidFill>
                  <a:srgbClr val="F1D9AB"/>
                </a:solidFill>
                <a:latin typeface="IBM Plex Sans Condensed"/>
                <a:ea typeface="IBM Plex Sans Condensed"/>
                <a:cs typeface="IBM Plex Sans Condensed"/>
                <a:sym typeface="IBM Plex Sans Condensed"/>
              </a:rPr>
              <a:t> </a:t>
            </a:r>
            <a:r>
              <a:rPr lang="tr-TR" sz="3157" spc="-101" dirty="0" err="1">
                <a:solidFill>
                  <a:srgbClr val="F1D9AB"/>
                </a:solidFill>
                <a:latin typeface="IBM Plex Sans Condensed"/>
                <a:ea typeface="IBM Plex Sans Condensed"/>
                <a:cs typeface="IBM Plex Sans Condensed"/>
                <a:sym typeface="IBM Plex Sans Condensed"/>
              </a:rPr>
              <a:t>up</a:t>
            </a:r>
            <a:r>
              <a:rPr lang="tr-TR" sz="3157" spc="-101" dirty="0">
                <a:solidFill>
                  <a:srgbClr val="F1D9AB"/>
                </a:solidFill>
                <a:latin typeface="IBM Plex Sans Condensed"/>
                <a:ea typeface="IBM Plex Sans Condensed"/>
                <a:cs typeface="IBM Plex Sans Condensed"/>
                <a:sym typeface="IBM Plex Sans Condensed"/>
              </a:rPr>
              <a:t> in a </a:t>
            </a:r>
            <a:r>
              <a:rPr lang="tr-TR" sz="3157" spc="-101" dirty="0" err="1">
                <a:solidFill>
                  <a:srgbClr val="F1D9AB"/>
                </a:solidFill>
                <a:latin typeface="IBM Plex Sans Condensed"/>
                <a:ea typeface="IBM Plex Sans Condensed"/>
                <a:cs typeface="IBM Plex Sans Condensed"/>
                <a:sym typeface="IBM Plex Sans Condensed"/>
              </a:rPr>
              <a:t>tough</a:t>
            </a:r>
            <a:r>
              <a:rPr lang="tr-TR" sz="3157" spc="-101" dirty="0">
                <a:solidFill>
                  <a:srgbClr val="F1D9AB"/>
                </a:solidFill>
                <a:latin typeface="IBM Plex Sans Condensed"/>
                <a:ea typeface="IBM Plex Sans Condensed"/>
                <a:cs typeface="IBM Plex Sans Condensed"/>
                <a:sym typeface="IBM Plex Sans Condensed"/>
              </a:rPr>
              <a:t> </a:t>
            </a:r>
            <a:r>
              <a:rPr lang="tr-TR" sz="3157" spc="-101" dirty="0" err="1">
                <a:solidFill>
                  <a:srgbClr val="F1D9AB"/>
                </a:solidFill>
                <a:latin typeface="IBM Plex Sans Condensed"/>
                <a:ea typeface="IBM Plex Sans Condensed"/>
                <a:cs typeface="IBM Plex Sans Condensed"/>
                <a:sym typeface="IBM Plex Sans Condensed"/>
              </a:rPr>
              <a:t>neighborhood</a:t>
            </a:r>
            <a:r>
              <a:rPr lang="tr-TR" sz="3157" spc="-101" dirty="0">
                <a:solidFill>
                  <a:srgbClr val="F1D9AB"/>
                </a:solidFill>
                <a:latin typeface="IBM Plex Sans Condensed"/>
                <a:ea typeface="IBM Plex Sans Condensed"/>
                <a:cs typeface="IBM Plex Sans Condensed"/>
                <a:sym typeface="IBM Plex Sans Condensed"/>
              </a:rPr>
              <a:t>, he </a:t>
            </a:r>
            <a:r>
              <a:rPr lang="tr-TR" sz="3157" spc="-101" dirty="0" err="1">
                <a:solidFill>
                  <a:srgbClr val="F1D9AB"/>
                </a:solidFill>
                <a:latin typeface="IBM Plex Sans Condensed"/>
                <a:ea typeface="IBM Plex Sans Condensed"/>
                <a:cs typeface="IBM Plex Sans Condensed"/>
                <a:sym typeface="IBM Plex Sans Condensed"/>
              </a:rPr>
              <a:t>faced</a:t>
            </a:r>
            <a:r>
              <a:rPr lang="tr-TR" sz="3157" spc="-101" dirty="0">
                <a:solidFill>
                  <a:srgbClr val="F1D9AB"/>
                </a:solidFill>
                <a:latin typeface="IBM Plex Sans Condensed"/>
                <a:ea typeface="IBM Plex Sans Condensed"/>
                <a:cs typeface="IBM Plex Sans Condensed"/>
                <a:sym typeface="IBM Plex Sans Condensed"/>
              </a:rPr>
              <a:t> a lot of </a:t>
            </a:r>
            <a:r>
              <a:rPr lang="tr-TR" sz="3157" spc="-101" dirty="0" err="1">
                <a:solidFill>
                  <a:srgbClr val="F1D9AB"/>
                </a:solidFill>
                <a:latin typeface="IBM Plex Sans Condensed"/>
                <a:ea typeface="IBM Plex Sans Condensed"/>
                <a:cs typeface="IBM Plex Sans Condensed"/>
                <a:sym typeface="IBM Plex Sans Condensed"/>
              </a:rPr>
              <a:t>difficulty</a:t>
            </a:r>
            <a:r>
              <a:rPr lang="tr-TR" sz="3157" spc="-101" dirty="0">
                <a:solidFill>
                  <a:srgbClr val="F1D9AB"/>
                </a:solidFill>
                <a:latin typeface="IBM Plex Sans Condensed"/>
                <a:ea typeface="IBM Plex Sans Condensed"/>
                <a:cs typeface="IBM Plex Sans Condensed"/>
                <a:sym typeface="IBM Plex Sans Condensed"/>
              </a:rPr>
              <a:t> </a:t>
            </a:r>
            <a:r>
              <a:rPr lang="tr-TR" sz="3157" spc="-101" dirty="0" err="1">
                <a:solidFill>
                  <a:srgbClr val="F1D9AB"/>
                </a:solidFill>
                <a:latin typeface="IBM Plex Sans Condensed"/>
                <a:ea typeface="IBM Plex Sans Condensed"/>
                <a:cs typeface="IBM Plex Sans Condensed"/>
                <a:sym typeface="IBM Plex Sans Condensed"/>
              </a:rPr>
              <a:t>by</a:t>
            </a:r>
            <a:r>
              <a:rPr lang="tr-TR" sz="3157" spc="-101" dirty="0">
                <a:solidFill>
                  <a:srgbClr val="F1D9AB"/>
                </a:solidFill>
                <a:latin typeface="IBM Plex Sans Condensed"/>
                <a:ea typeface="IBM Plex Sans Condensed"/>
                <a:cs typeface="IBM Plex Sans Condensed"/>
                <a:sym typeface="IBM Plex Sans Condensed"/>
              </a:rPr>
              <a:t> </a:t>
            </a:r>
            <a:r>
              <a:rPr lang="tr-TR" sz="3157" spc="-101" dirty="0" err="1">
                <a:solidFill>
                  <a:srgbClr val="F1D9AB"/>
                </a:solidFill>
                <a:latin typeface="IBM Plex Sans Condensed"/>
                <a:ea typeface="IBM Plex Sans Condensed"/>
                <a:cs typeface="IBM Plex Sans Condensed"/>
                <a:sym typeface="IBM Plex Sans Condensed"/>
              </a:rPr>
              <a:t>himself</a:t>
            </a:r>
            <a:r>
              <a:rPr lang="tr-TR" sz="3157" spc="-101" dirty="0">
                <a:solidFill>
                  <a:srgbClr val="F1D9AB"/>
                </a:solidFill>
                <a:latin typeface="IBM Plex Sans Condensed"/>
                <a:ea typeface="IBM Plex Sans Condensed"/>
                <a:cs typeface="IBM Plex Sans Condensed"/>
                <a:sym typeface="IBM Plex Sans Condensed"/>
              </a:rPr>
              <a:t> </a:t>
            </a:r>
            <a:endParaRPr lang="en-US" sz="3157" spc="-101" dirty="0">
              <a:solidFill>
                <a:srgbClr val="F1D9AB"/>
              </a:solidFill>
              <a:latin typeface="IBM Plex Sans Condensed"/>
              <a:ea typeface="IBM Plex Sans Condensed"/>
              <a:cs typeface="IBM Plex Sans Condensed"/>
              <a:sym typeface="IBM Plex Sans Condensed"/>
            </a:endParaRPr>
          </a:p>
        </p:txBody>
      </p:sp>
      <p:sp>
        <p:nvSpPr>
          <p:cNvPr id="6" name="TextBox 6"/>
          <p:cNvSpPr txBox="1"/>
          <p:nvPr/>
        </p:nvSpPr>
        <p:spPr>
          <a:xfrm>
            <a:off x="1988210" y="5660841"/>
            <a:ext cx="469554" cy="395116"/>
          </a:xfrm>
          <a:prstGeom prst="rect">
            <a:avLst/>
          </a:prstGeom>
        </p:spPr>
        <p:txBody>
          <a:bodyPr lIns="0" tIns="0" rIns="0" bIns="0" rtlCol="0" anchor="t">
            <a:spAutoFit/>
          </a:bodyPr>
          <a:lstStyle/>
          <a:p>
            <a:pPr algn="l">
              <a:lnSpc>
                <a:spcPts val="2946"/>
              </a:lnSpc>
            </a:pPr>
            <a:r>
              <a:rPr lang="en-US" sz="2104" spc="-61">
                <a:solidFill>
                  <a:srgbClr val="F1D9AB"/>
                </a:solidFill>
                <a:latin typeface="IBM Plex Sans Condensed"/>
                <a:ea typeface="IBM Plex Sans Condensed"/>
                <a:cs typeface="IBM Plex Sans Condensed"/>
                <a:sym typeface="IBM Plex Sans Condensed"/>
              </a:rPr>
              <a:t>Mac</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5600" y="634978"/>
            <a:ext cx="10819000" cy="6141253"/>
          </a:xfrm>
          <a:custGeom>
            <a:avLst/>
            <a:gdLst/>
            <a:ahLst/>
            <a:cxnLst/>
            <a:rect l="l" t="t" r="r" b="b"/>
            <a:pathLst>
              <a:path w="10819000" h="6141253">
                <a:moveTo>
                  <a:pt x="0" y="0"/>
                </a:moveTo>
                <a:lnTo>
                  <a:pt x="10819000" y="0"/>
                </a:lnTo>
                <a:lnTo>
                  <a:pt x="10819000" y="6141254"/>
                </a:lnTo>
                <a:lnTo>
                  <a:pt x="0" y="6141254"/>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4" name="TextBox 4"/>
          <p:cNvSpPr txBox="1"/>
          <p:nvPr/>
        </p:nvSpPr>
        <p:spPr>
          <a:xfrm>
            <a:off x="2530888" y="3533470"/>
            <a:ext cx="5838806" cy="1101199"/>
          </a:xfrm>
          <a:prstGeom prst="rect">
            <a:avLst/>
          </a:prstGeom>
        </p:spPr>
        <p:txBody>
          <a:bodyPr lIns="0" tIns="0" rIns="0" bIns="0" rtlCol="0" anchor="t">
            <a:spAutoFit/>
          </a:bodyPr>
          <a:lstStyle/>
          <a:p>
            <a:pPr algn="ctr">
              <a:lnSpc>
                <a:spcPts val="4473"/>
              </a:lnSpc>
            </a:pPr>
            <a:r>
              <a:rPr lang="en-US" sz="2806" spc="-89" dirty="0">
                <a:solidFill>
                  <a:schemeClr val="bg2">
                    <a:lumMod val="90000"/>
                  </a:schemeClr>
                </a:solidFill>
                <a:latin typeface="IBM Plex Sans Condensed"/>
                <a:ea typeface="IBM Plex Sans Condensed"/>
                <a:cs typeface="IBM Plex Sans Condensed"/>
                <a:sym typeface="IBM Plex Sans Condensed"/>
              </a:rPr>
              <a:t>He was also the only </a:t>
            </a:r>
            <a:r>
              <a:rPr lang="en-US" sz="2806" spc="-89" dirty="0" smtClean="0">
                <a:solidFill>
                  <a:schemeClr val="bg2">
                    <a:lumMod val="90000"/>
                  </a:schemeClr>
                </a:solidFill>
                <a:latin typeface="IBM Plex Sans Condensed"/>
                <a:ea typeface="IBM Plex Sans Condensed"/>
                <a:cs typeface="IBM Plex Sans Condensed"/>
                <a:sym typeface="IBM Plex Sans Condensed"/>
              </a:rPr>
              <a:t>suspect</a:t>
            </a:r>
            <a:r>
              <a:rPr lang="tr-TR" sz="2806" spc="-89" dirty="0" smtClean="0">
                <a:solidFill>
                  <a:schemeClr val="bg2">
                    <a:lumMod val="90000"/>
                  </a:schemeClr>
                </a:solidFill>
                <a:latin typeface="IBM Plex Sans Condensed"/>
                <a:ea typeface="IBM Plex Sans Condensed"/>
                <a:cs typeface="IBM Plex Sans Condensed"/>
                <a:sym typeface="IBM Plex Sans Condensed"/>
              </a:rPr>
              <a:t> </a:t>
            </a:r>
            <a:r>
              <a:rPr lang="en-US" sz="2806" spc="-89" dirty="0" smtClean="0">
                <a:solidFill>
                  <a:schemeClr val="bg2">
                    <a:lumMod val="90000"/>
                  </a:schemeClr>
                </a:solidFill>
                <a:latin typeface="IBM Plex Sans Condensed"/>
                <a:ea typeface="IBM Plex Sans Condensed"/>
                <a:cs typeface="IBM Plex Sans Condensed"/>
                <a:sym typeface="IBM Plex Sans Condensed"/>
              </a:rPr>
              <a:t>authorized to</a:t>
            </a:r>
            <a:r>
              <a:rPr lang="tr-TR" sz="2806" spc="-89" dirty="0" smtClean="0">
                <a:solidFill>
                  <a:schemeClr val="bg2">
                    <a:lumMod val="90000"/>
                  </a:schemeClr>
                </a:solidFill>
                <a:latin typeface="IBM Plex Sans Condensed"/>
                <a:ea typeface="IBM Plex Sans Condensed"/>
                <a:cs typeface="IBM Plex Sans Condensed"/>
                <a:sym typeface="IBM Plex Sans Condensed"/>
              </a:rPr>
              <a:t> carry a weapon</a:t>
            </a:r>
            <a:r>
              <a:rPr lang="en-US" sz="2806" spc="-89" dirty="0" smtClean="0">
                <a:solidFill>
                  <a:schemeClr val="bg2">
                    <a:lumMod val="90000"/>
                  </a:schemeClr>
                </a:solidFill>
                <a:latin typeface="IBM Plex Sans Condensed"/>
                <a:ea typeface="IBM Plex Sans Condensed"/>
                <a:cs typeface="IBM Plex Sans Condensed"/>
                <a:sym typeface="IBM Plex Sans Condensed"/>
              </a:rPr>
              <a:t> </a:t>
            </a:r>
            <a:endParaRPr lang="en-US" sz="2806" spc="-89" dirty="0">
              <a:solidFill>
                <a:schemeClr val="bg2">
                  <a:lumMod val="90000"/>
                </a:schemeClr>
              </a:solidFill>
              <a:latin typeface="IBM Plex Sans Condensed"/>
              <a:ea typeface="IBM Plex Sans Condensed"/>
              <a:cs typeface="IBM Plex Sans Condensed"/>
              <a:sym typeface="IBM Plex Sans Condense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3503" y="709374"/>
            <a:ext cx="10819000" cy="6141253"/>
          </a:xfrm>
          <a:custGeom>
            <a:avLst/>
            <a:gdLst/>
            <a:ahLst/>
            <a:cxnLst/>
            <a:rect l="l" t="t" r="r" b="b"/>
            <a:pathLst>
              <a:path w="10819000" h="6141253">
                <a:moveTo>
                  <a:pt x="0" y="0"/>
                </a:moveTo>
                <a:lnTo>
                  <a:pt x="10819000" y="0"/>
                </a:lnTo>
                <a:lnTo>
                  <a:pt x="10819000" y="6141254"/>
                </a:lnTo>
                <a:lnTo>
                  <a:pt x="0" y="6141254"/>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768487" y="2694089"/>
            <a:ext cx="2898534" cy="2898534"/>
          </a:xfrm>
          <a:custGeom>
            <a:avLst/>
            <a:gdLst/>
            <a:ahLst/>
            <a:cxnLst/>
            <a:rect l="l" t="t" r="r" b="b"/>
            <a:pathLst>
              <a:path w="2898534" h="2898534">
                <a:moveTo>
                  <a:pt x="0" y="0"/>
                </a:moveTo>
                <a:lnTo>
                  <a:pt x="2898533" y="0"/>
                </a:lnTo>
                <a:lnTo>
                  <a:pt x="2898533" y="2898534"/>
                </a:lnTo>
                <a:lnTo>
                  <a:pt x="0" y="2898534"/>
                </a:lnTo>
                <a:lnTo>
                  <a:pt x="0" y="0"/>
                </a:lnTo>
                <a:close/>
              </a:path>
            </a:pathLst>
          </a:custGeom>
          <a:blipFill>
            <a:blip r:embed="rId4"/>
            <a:stretch>
              <a:fillRect/>
            </a:stretch>
          </a:blipFill>
        </p:spPr>
      </p:sp>
      <p:sp>
        <p:nvSpPr>
          <p:cNvPr id="4" name="TextBox 4"/>
          <p:cNvSpPr txBox="1"/>
          <p:nvPr/>
        </p:nvSpPr>
        <p:spPr>
          <a:xfrm>
            <a:off x="2727569" y="1557214"/>
            <a:ext cx="5114725" cy="476669"/>
          </a:xfrm>
          <a:prstGeom prst="rect">
            <a:avLst/>
          </a:prstGeom>
        </p:spPr>
        <p:txBody>
          <a:bodyPr lIns="0" tIns="0" rIns="0" bIns="0" rtlCol="0" anchor="t">
            <a:spAutoFit/>
          </a:bodyPr>
          <a:lstStyle/>
          <a:p>
            <a:pPr algn="l">
              <a:lnSpc>
                <a:spcPts val="3928"/>
              </a:lnSpc>
            </a:pPr>
            <a:r>
              <a:rPr lang="en-US" sz="2806" spc="50">
                <a:solidFill>
                  <a:srgbClr val="F1D9AB"/>
                </a:solidFill>
                <a:latin typeface="Montserrat"/>
                <a:ea typeface="Montserrat"/>
                <a:cs typeface="Montserrat"/>
                <a:sym typeface="Montserrat"/>
              </a:rPr>
              <a:t>Suspect 3 (the cleaning lady)</a:t>
            </a:r>
          </a:p>
        </p:txBody>
      </p:sp>
      <p:sp>
        <p:nvSpPr>
          <p:cNvPr id="5" name="TextBox 5"/>
          <p:cNvSpPr txBox="1"/>
          <p:nvPr/>
        </p:nvSpPr>
        <p:spPr>
          <a:xfrm>
            <a:off x="4086901" y="2428380"/>
            <a:ext cx="1299620" cy="911762"/>
          </a:xfrm>
          <a:prstGeom prst="rect">
            <a:avLst/>
          </a:prstGeom>
        </p:spPr>
        <p:txBody>
          <a:bodyPr lIns="0" tIns="0" rIns="0" bIns="0" rtlCol="0" anchor="t">
            <a:spAutoFit/>
          </a:bodyPr>
          <a:lstStyle/>
          <a:p>
            <a:pPr algn="l">
              <a:lnSpc>
                <a:spcPts val="7892"/>
              </a:lnSpc>
            </a:pPr>
            <a:r>
              <a:rPr lang="en-US" sz="3157" spc="-101" dirty="0">
                <a:solidFill>
                  <a:srgbClr val="F1D9AB"/>
                </a:solidFill>
                <a:latin typeface="IBM Plex Sans Condensed"/>
                <a:ea typeface="IBM Plex Sans Condensed"/>
                <a:cs typeface="IBM Plex Sans Condensed"/>
                <a:sym typeface="IBM Plex Sans Condensed"/>
              </a:rPr>
              <a:t>Age:32 </a:t>
            </a:r>
          </a:p>
        </p:txBody>
      </p:sp>
      <p:sp>
        <p:nvSpPr>
          <p:cNvPr id="6" name="TextBox 6"/>
          <p:cNvSpPr txBox="1"/>
          <p:nvPr/>
        </p:nvSpPr>
        <p:spPr>
          <a:xfrm>
            <a:off x="4086901" y="2881723"/>
            <a:ext cx="6116972" cy="862608"/>
          </a:xfrm>
          <a:prstGeom prst="rect">
            <a:avLst/>
          </a:prstGeom>
        </p:spPr>
        <p:txBody>
          <a:bodyPr wrap="square" lIns="0" tIns="0" rIns="0" bIns="0" rtlCol="0" anchor="t">
            <a:spAutoFit/>
          </a:bodyPr>
          <a:lstStyle/>
          <a:p>
            <a:pPr algn="l">
              <a:lnSpc>
                <a:spcPts val="7892"/>
              </a:lnSpc>
            </a:pPr>
            <a:r>
              <a:rPr lang="en-US" sz="3157" spc="-101" dirty="0">
                <a:solidFill>
                  <a:srgbClr val="F1D9AB"/>
                </a:solidFill>
                <a:latin typeface="IBM Plex Sans Condensed"/>
                <a:ea typeface="IBM Plex Sans Condensed"/>
                <a:cs typeface="IBM Plex Sans Condensed"/>
                <a:sym typeface="IBM Plex Sans Condensed"/>
              </a:rPr>
              <a:t>Personality: Shy, reliable, and polite </a:t>
            </a:r>
          </a:p>
        </p:txBody>
      </p:sp>
      <p:sp>
        <p:nvSpPr>
          <p:cNvPr id="7" name="TextBox 7"/>
          <p:cNvSpPr txBox="1"/>
          <p:nvPr/>
        </p:nvSpPr>
        <p:spPr>
          <a:xfrm>
            <a:off x="4132254" y="3778250"/>
            <a:ext cx="5354241" cy="1943353"/>
          </a:xfrm>
          <a:prstGeom prst="rect">
            <a:avLst/>
          </a:prstGeom>
        </p:spPr>
        <p:txBody>
          <a:bodyPr lIns="0" tIns="0" rIns="0" bIns="0" rtlCol="0" anchor="t">
            <a:spAutoFit/>
          </a:bodyPr>
          <a:lstStyle/>
          <a:p>
            <a:pPr algn="l"/>
            <a:r>
              <a:rPr lang="en-US" sz="3157" spc="-101" dirty="0">
                <a:solidFill>
                  <a:srgbClr val="F1D9AB"/>
                </a:solidFill>
                <a:latin typeface="IBM Plex Sans Condensed"/>
                <a:ea typeface="IBM Plex Sans Condensed"/>
                <a:cs typeface="IBM Plex Sans Condensed"/>
                <a:sym typeface="IBM Plex Sans Condensed"/>
              </a:rPr>
              <a:t>Background</a:t>
            </a:r>
            <a:r>
              <a:rPr lang="tr-TR" sz="3157" spc="-101" dirty="0">
                <a:solidFill>
                  <a:srgbClr val="F1D9AB"/>
                </a:solidFill>
                <a:latin typeface="IBM Plex Sans Condensed"/>
                <a:ea typeface="IBM Plex Sans Condensed"/>
                <a:cs typeface="IBM Plex Sans Condensed"/>
                <a:sym typeface="IBM Plex Sans Condensed"/>
              </a:rPr>
              <a:t>: </a:t>
            </a:r>
            <a:r>
              <a:rPr lang="en-US" sz="3157" spc="-101" dirty="0">
                <a:solidFill>
                  <a:srgbClr val="F1D9AB"/>
                </a:solidFill>
                <a:latin typeface="IBM Plex Sans Condensed"/>
                <a:ea typeface="IBM Plex Sans Condensed"/>
                <a:cs typeface="IBM Plex Sans Condensed"/>
                <a:sym typeface="IBM Plex Sans Condensed"/>
              </a:rPr>
              <a:t>Originally from a small</a:t>
            </a:r>
            <a:r>
              <a:rPr lang="tr-TR" sz="3157" spc="-101" dirty="0">
                <a:solidFill>
                  <a:srgbClr val="F1D9AB"/>
                </a:solidFill>
                <a:latin typeface="IBM Plex Sans Condensed"/>
                <a:ea typeface="IBM Plex Sans Condensed"/>
                <a:cs typeface="IBM Plex Sans Condensed"/>
                <a:sym typeface="IBM Plex Sans Condensed"/>
              </a:rPr>
              <a:t> </a:t>
            </a:r>
            <a:r>
              <a:rPr lang="tr-TR" sz="3157" spc="-101" dirty="0" err="1">
                <a:solidFill>
                  <a:srgbClr val="F1D9AB"/>
                </a:solidFill>
                <a:latin typeface="IBM Plex Sans Condensed"/>
                <a:ea typeface="IBM Plex Sans Condensed"/>
                <a:cs typeface="IBM Plex Sans Condensed"/>
                <a:sym typeface="IBM Plex Sans Condensed"/>
              </a:rPr>
              <a:t>city</a:t>
            </a:r>
            <a:r>
              <a:rPr lang="tr-TR" sz="3157" spc="-101" dirty="0">
                <a:solidFill>
                  <a:srgbClr val="F1D9AB"/>
                </a:solidFill>
                <a:latin typeface="IBM Plex Sans Condensed"/>
                <a:ea typeface="IBM Plex Sans Condensed"/>
                <a:cs typeface="IBM Plex Sans Condensed"/>
                <a:sym typeface="IBM Plex Sans Condensed"/>
              </a:rPr>
              <a:t> in </a:t>
            </a:r>
            <a:r>
              <a:rPr lang="tr-TR" sz="3157" spc="-101" dirty="0" err="1">
                <a:solidFill>
                  <a:srgbClr val="F1D9AB"/>
                </a:solidFill>
                <a:latin typeface="IBM Plex Sans Condensed"/>
                <a:ea typeface="IBM Plex Sans Condensed"/>
                <a:cs typeface="IBM Plex Sans Condensed"/>
                <a:sym typeface="IBM Plex Sans Condensed"/>
              </a:rPr>
              <a:t>Mexico</a:t>
            </a:r>
            <a:r>
              <a:rPr lang="tr-TR" sz="3157" spc="-101" dirty="0">
                <a:solidFill>
                  <a:srgbClr val="F1D9AB"/>
                </a:solidFill>
                <a:latin typeface="IBM Plex Sans Condensed"/>
                <a:ea typeface="IBM Plex Sans Condensed"/>
                <a:cs typeface="IBM Plex Sans Condensed"/>
                <a:sym typeface="IBM Plex Sans Condensed"/>
              </a:rPr>
              <a:t>, </a:t>
            </a:r>
            <a:r>
              <a:rPr lang="tr-TR" sz="3157" spc="-101" dirty="0" err="1">
                <a:solidFill>
                  <a:srgbClr val="F1D9AB"/>
                </a:solidFill>
                <a:latin typeface="IBM Plex Sans Condensed"/>
                <a:ea typeface="IBM Plex Sans Condensed"/>
                <a:cs typeface="IBM Plex Sans Condensed"/>
                <a:sym typeface="IBM Plex Sans Condensed"/>
              </a:rPr>
              <a:t>came</a:t>
            </a:r>
            <a:r>
              <a:rPr lang="tr-TR" sz="3157" spc="-101" dirty="0">
                <a:solidFill>
                  <a:srgbClr val="F1D9AB"/>
                </a:solidFill>
                <a:latin typeface="IBM Plex Sans Condensed"/>
                <a:ea typeface="IBM Plex Sans Condensed"/>
                <a:cs typeface="IBM Plex Sans Condensed"/>
                <a:sym typeface="IBM Plex Sans Condensed"/>
              </a:rPr>
              <a:t> </a:t>
            </a:r>
            <a:r>
              <a:rPr lang="tr-TR" sz="3157" spc="-101" dirty="0" err="1">
                <a:solidFill>
                  <a:srgbClr val="F1D9AB"/>
                </a:solidFill>
                <a:latin typeface="IBM Plex Sans Condensed"/>
                <a:ea typeface="IBM Plex Sans Condensed"/>
                <a:cs typeface="IBM Plex Sans Condensed"/>
                <a:sym typeface="IBM Plex Sans Condensed"/>
              </a:rPr>
              <a:t>to</a:t>
            </a:r>
            <a:r>
              <a:rPr lang="tr-TR" sz="3157" spc="-101" dirty="0">
                <a:solidFill>
                  <a:srgbClr val="F1D9AB"/>
                </a:solidFill>
                <a:latin typeface="IBM Plex Sans Condensed"/>
                <a:ea typeface="IBM Plex Sans Condensed"/>
                <a:cs typeface="IBM Plex Sans Condensed"/>
                <a:sym typeface="IBM Plex Sans Condensed"/>
              </a:rPr>
              <a:t> do U.S. </a:t>
            </a:r>
            <a:r>
              <a:rPr lang="tr-TR" sz="3157" spc="-101" dirty="0" err="1">
                <a:solidFill>
                  <a:srgbClr val="F1D9AB"/>
                </a:solidFill>
                <a:latin typeface="IBM Plex Sans Condensed"/>
                <a:ea typeface="IBM Plex Sans Condensed"/>
                <a:cs typeface="IBM Plex Sans Condensed"/>
                <a:sym typeface="IBM Plex Sans Condensed"/>
              </a:rPr>
              <a:t>To</a:t>
            </a:r>
            <a:r>
              <a:rPr lang="tr-TR" sz="3157" spc="-101" dirty="0">
                <a:solidFill>
                  <a:srgbClr val="F1D9AB"/>
                </a:solidFill>
                <a:latin typeface="IBM Plex Sans Condensed"/>
                <a:ea typeface="IBM Plex Sans Condensed"/>
                <a:cs typeface="IBM Plex Sans Condensed"/>
                <a:sym typeface="IBM Plex Sans Condensed"/>
              </a:rPr>
              <a:t> </a:t>
            </a:r>
            <a:r>
              <a:rPr lang="tr-TR" sz="3157" spc="-101" dirty="0" err="1">
                <a:solidFill>
                  <a:srgbClr val="F1D9AB"/>
                </a:solidFill>
                <a:latin typeface="IBM Plex Sans Condensed"/>
                <a:ea typeface="IBM Plex Sans Condensed"/>
                <a:cs typeface="IBM Plex Sans Condensed"/>
                <a:sym typeface="IBM Plex Sans Condensed"/>
              </a:rPr>
              <a:t>search</a:t>
            </a:r>
            <a:r>
              <a:rPr lang="tr-TR" sz="3157" spc="-101" dirty="0">
                <a:solidFill>
                  <a:srgbClr val="F1D9AB"/>
                </a:solidFill>
                <a:latin typeface="IBM Plex Sans Condensed"/>
                <a:ea typeface="IBM Plex Sans Condensed"/>
                <a:cs typeface="IBM Plex Sans Condensed"/>
                <a:sym typeface="IBM Plex Sans Condensed"/>
              </a:rPr>
              <a:t> </a:t>
            </a:r>
            <a:r>
              <a:rPr lang="tr-TR" sz="3157" spc="-101" dirty="0" err="1">
                <a:solidFill>
                  <a:srgbClr val="F1D9AB"/>
                </a:solidFill>
                <a:latin typeface="IBM Plex Sans Condensed"/>
                <a:ea typeface="IBM Plex Sans Condensed"/>
                <a:cs typeface="IBM Plex Sans Condensed"/>
                <a:sym typeface="IBM Plex Sans Condensed"/>
              </a:rPr>
              <a:t>for</a:t>
            </a:r>
            <a:r>
              <a:rPr lang="tr-TR" sz="3157" spc="-101" dirty="0">
                <a:solidFill>
                  <a:srgbClr val="F1D9AB"/>
                </a:solidFill>
                <a:latin typeface="IBM Plex Sans Condensed"/>
                <a:ea typeface="IBM Plex Sans Condensed"/>
                <a:cs typeface="IBM Plex Sans Condensed"/>
                <a:sym typeface="IBM Plex Sans Condensed"/>
              </a:rPr>
              <a:t> a </a:t>
            </a:r>
            <a:r>
              <a:rPr lang="tr-TR" sz="3157" spc="-101" dirty="0" err="1">
                <a:solidFill>
                  <a:srgbClr val="F1D9AB"/>
                </a:solidFill>
                <a:latin typeface="IBM Plex Sans Condensed"/>
                <a:ea typeface="IBM Plex Sans Condensed"/>
                <a:cs typeface="IBM Plex Sans Condensed"/>
                <a:sym typeface="IBM Plex Sans Condensed"/>
              </a:rPr>
              <a:t>job</a:t>
            </a:r>
            <a:r>
              <a:rPr lang="tr-TR" sz="3157" spc="-101" dirty="0">
                <a:solidFill>
                  <a:srgbClr val="F1D9AB"/>
                </a:solidFill>
                <a:latin typeface="IBM Plex Sans Condensed"/>
                <a:ea typeface="IBM Plex Sans Condensed"/>
                <a:cs typeface="IBM Plex Sans Condensed"/>
                <a:sym typeface="IBM Plex Sans Condensed"/>
              </a:rPr>
              <a:t> </a:t>
            </a:r>
            <a:r>
              <a:rPr lang="tr-TR" sz="3157" spc="-101" dirty="0" err="1">
                <a:solidFill>
                  <a:srgbClr val="F1D9AB"/>
                </a:solidFill>
                <a:latin typeface="IBM Plex Sans Condensed"/>
                <a:ea typeface="IBM Plex Sans Condensed"/>
                <a:cs typeface="IBM Plex Sans Condensed"/>
                <a:sym typeface="IBM Plex Sans Condensed"/>
              </a:rPr>
              <a:t>to</a:t>
            </a:r>
            <a:r>
              <a:rPr lang="tr-TR" sz="3157" spc="-101" dirty="0">
                <a:solidFill>
                  <a:srgbClr val="F1D9AB"/>
                </a:solidFill>
                <a:latin typeface="IBM Plex Sans Condensed"/>
                <a:ea typeface="IBM Plex Sans Condensed"/>
                <a:cs typeface="IBM Plex Sans Condensed"/>
                <a:sym typeface="IBM Plex Sans Condensed"/>
              </a:rPr>
              <a:t> </a:t>
            </a:r>
            <a:r>
              <a:rPr lang="tr-TR" sz="3157" spc="-101" dirty="0" err="1">
                <a:solidFill>
                  <a:srgbClr val="F1D9AB"/>
                </a:solidFill>
                <a:latin typeface="IBM Plex Sans Condensed"/>
                <a:ea typeface="IBM Plex Sans Condensed"/>
                <a:cs typeface="IBM Plex Sans Condensed"/>
                <a:sym typeface="IBM Plex Sans Condensed"/>
              </a:rPr>
              <a:t>help</a:t>
            </a:r>
            <a:r>
              <a:rPr lang="tr-TR" sz="3157" spc="-101" dirty="0">
                <a:solidFill>
                  <a:srgbClr val="F1D9AB"/>
                </a:solidFill>
                <a:latin typeface="IBM Plex Sans Condensed"/>
                <a:ea typeface="IBM Plex Sans Condensed"/>
                <a:cs typeface="IBM Plex Sans Condensed"/>
                <a:sym typeface="IBM Plex Sans Condensed"/>
              </a:rPr>
              <a:t> her </a:t>
            </a:r>
            <a:r>
              <a:rPr lang="tr-TR" sz="3157" spc="-101" dirty="0" err="1">
                <a:solidFill>
                  <a:srgbClr val="F1D9AB"/>
                </a:solidFill>
                <a:latin typeface="IBM Plex Sans Condensed"/>
                <a:ea typeface="IBM Plex Sans Condensed"/>
                <a:cs typeface="IBM Plex Sans Condensed"/>
                <a:sym typeface="IBM Plex Sans Condensed"/>
              </a:rPr>
              <a:t>family’s</a:t>
            </a:r>
            <a:r>
              <a:rPr lang="tr-TR" sz="3157" spc="-101" dirty="0">
                <a:solidFill>
                  <a:srgbClr val="F1D9AB"/>
                </a:solidFill>
                <a:latin typeface="IBM Plex Sans Condensed"/>
                <a:ea typeface="IBM Plex Sans Condensed"/>
                <a:cs typeface="IBM Plex Sans Condensed"/>
                <a:sym typeface="IBM Plex Sans Condensed"/>
              </a:rPr>
              <a:t> </a:t>
            </a:r>
            <a:r>
              <a:rPr lang="tr-TR" sz="3157" spc="-101" dirty="0" err="1">
                <a:solidFill>
                  <a:srgbClr val="F1D9AB"/>
                </a:solidFill>
                <a:latin typeface="IBM Plex Sans Condensed"/>
                <a:ea typeface="IBM Plex Sans Condensed"/>
                <a:cs typeface="IBM Plex Sans Condensed"/>
                <a:sym typeface="IBM Plex Sans Condensed"/>
              </a:rPr>
              <a:t>struggle</a:t>
            </a:r>
            <a:r>
              <a:rPr lang="tr-TR" sz="3157" spc="-101" dirty="0">
                <a:solidFill>
                  <a:srgbClr val="F1D9AB"/>
                </a:solidFill>
                <a:latin typeface="IBM Plex Sans Condensed"/>
                <a:ea typeface="IBM Plex Sans Condensed"/>
                <a:cs typeface="IBM Plex Sans Condensed"/>
                <a:sym typeface="IBM Plex Sans Condensed"/>
              </a:rPr>
              <a:t>.</a:t>
            </a:r>
            <a:endParaRPr lang="en-US" sz="3157" spc="-101" dirty="0">
              <a:solidFill>
                <a:srgbClr val="F1D9AB"/>
              </a:solidFill>
              <a:latin typeface="IBM Plex Sans Condensed"/>
              <a:ea typeface="IBM Plex Sans Condensed"/>
              <a:cs typeface="IBM Plex Sans Condensed"/>
              <a:sym typeface="IBM Plex Sans Condensed"/>
            </a:endParaRPr>
          </a:p>
        </p:txBody>
      </p:sp>
      <p:sp>
        <p:nvSpPr>
          <p:cNvPr id="8" name="TextBox 8"/>
          <p:cNvSpPr txBox="1"/>
          <p:nvPr/>
        </p:nvSpPr>
        <p:spPr>
          <a:xfrm>
            <a:off x="1391964" y="5659574"/>
            <a:ext cx="1693621" cy="395116"/>
          </a:xfrm>
          <a:prstGeom prst="rect">
            <a:avLst/>
          </a:prstGeom>
        </p:spPr>
        <p:txBody>
          <a:bodyPr lIns="0" tIns="0" rIns="0" bIns="0" rtlCol="0" anchor="t">
            <a:spAutoFit/>
          </a:bodyPr>
          <a:lstStyle/>
          <a:p>
            <a:pPr algn="l">
              <a:lnSpc>
                <a:spcPts val="2946"/>
              </a:lnSpc>
            </a:pPr>
            <a:r>
              <a:rPr lang="en-US" sz="2104" spc="-67">
                <a:solidFill>
                  <a:srgbClr val="F1D9AB"/>
                </a:solidFill>
                <a:latin typeface="IBM Plex Sans Condensed"/>
                <a:ea typeface="IBM Plex Sans Condensed"/>
                <a:cs typeface="IBM Plex Sans Condensed"/>
                <a:sym typeface="IBM Plex Sans Condensed"/>
              </a:rPr>
              <a:t>Madison Alvarez</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3503" y="709374"/>
            <a:ext cx="10819000" cy="6141253"/>
          </a:xfrm>
          <a:custGeom>
            <a:avLst/>
            <a:gdLst/>
            <a:ahLst/>
            <a:cxnLst/>
            <a:rect l="l" t="t" r="r" b="b"/>
            <a:pathLst>
              <a:path w="10819000" h="6141253">
                <a:moveTo>
                  <a:pt x="0" y="0"/>
                </a:moveTo>
                <a:lnTo>
                  <a:pt x="10819000" y="0"/>
                </a:lnTo>
                <a:lnTo>
                  <a:pt x="10819000" y="6141254"/>
                </a:lnTo>
                <a:lnTo>
                  <a:pt x="0" y="6141254"/>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1305" y="772878"/>
            <a:ext cx="10689393" cy="6014247"/>
          </a:xfrm>
          <a:custGeom>
            <a:avLst/>
            <a:gdLst/>
            <a:ahLst/>
            <a:cxnLst/>
            <a:rect l="l" t="t" r="r" b="b"/>
            <a:pathLst>
              <a:path w="10689393" h="6014247">
                <a:moveTo>
                  <a:pt x="0" y="0"/>
                </a:moveTo>
                <a:lnTo>
                  <a:pt x="10689393" y="0"/>
                </a:lnTo>
                <a:lnTo>
                  <a:pt x="10689393" y="6014246"/>
                </a:lnTo>
                <a:lnTo>
                  <a:pt x="0" y="6014246"/>
                </a:lnTo>
                <a:lnTo>
                  <a:pt x="0" y="0"/>
                </a:lnTo>
                <a:close/>
              </a:path>
            </a:pathLst>
          </a:custGeom>
          <a:blipFill>
            <a:blip r:embed="rId4"/>
            <a:stretch>
              <a:fillRect/>
            </a:stretch>
          </a:blipFill>
        </p:spPr>
      </p:sp>
      <p:sp>
        <p:nvSpPr>
          <p:cNvPr id="4" name="TextBox 4"/>
          <p:cNvSpPr txBox="1"/>
          <p:nvPr/>
        </p:nvSpPr>
        <p:spPr>
          <a:xfrm>
            <a:off x="1692450" y="3443154"/>
            <a:ext cx="7140235" cy="568100"/>
          </a:xfrm>
          <a:prstGeom prst="rect">
            <a:avLst/>
          </a:prstGeom>
        </p:spPr>
        <p:txBody>
          <a:bodyPr lIns="0" tIns="0" rIns="0" bIns="0" rtlCol="0" anchor="t">
            <a:spAutoFit/>
          </a:bodyPr>
          <a:lstStyle/>
          <a:p>
            <a:pPr algn="l">
              <a:lnSpc>
                <a:spcPts val="4473"/>
              </a:lnSpc>
            </a:pPr>
            <a:r>
              <a:rPr lang="en-US" sz="2806" spc="-89">
                <a:solidFill>
                  <a:srgbClr val="000000"/>
                </a:solidFill>
                <a:latin typeface="IBM Plex Sans Condensed"/>
                <a:ea typeface="IBM Plex Sans Condensed"/>
                <a:cs typeface="IBM Plex Sans Condensed"/>
                <a:sym typeface="IBM Plex Sans Condensed"/>
              </a:rPr>
              <a:t>Over time, she was observed with numerous bruises </a:t>
            </a:r>
          </a:p>
        </p:txBody>
      </p:sp>
      <p:sp>
        <p:nvSpPr>
          <p:cNvPr id="5" name="TextBox 5"/>
          <p:cNvSpPr txBox="1"/>
          <p:nvPr/>
        </p:nvSpPr>
        <p:spPr>
          <a:xfrm>
            <a:off x="4235148" y="4011168"/>
            <a:ext cx="1856899" cy="568100"/>
          </a:xfrm>
          <a:prstGeom prst="rect">
            <a:avLst/>
          </a:prstGeom>
        </p:spPr>
        <p:txBody>
          <a:bodyPr lIns="0" tIns="0" rIns="0" bIns="0" rtlCol="0" anchor="t">
            <a:spAutoFit/>
          </a:bodyPr>
          <a:lstStyle/>
          <a:p>
            <a:pPr algn="l">
              <a:lnSpc>
                <a:spcPts val="4473"/>
              </a:lnSpc>
            </a:pPr>
            <a:r>
              <a:rPr lang="en-US" sz="2806" spc="-89">
                <a:solidFill>
                  <a:srgbClr val="000000"/>
                </a:solidFill>
                <a:latin typeface="IBM Plex Sans Condensed"/>
                <a:ea typeface="IBM Plex Sans Condensed"/>
                <a:cs typeface="IBM Plex Sans Condensed"/>
                <a:sym typeface="IBM Plex Sans Condensed"/>
              </a:rPr>
              <a:t>on her body…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3503" y="709374"/>
            <a:ext cx="10819000" cy="6141253"/>
          </a:xfrm>
          <a:custGeom>
            <a:avLst/>
            <a:gdLst/>
            <a:ahLst/>
            <a:cxnLst/>
            <a:rect l="l" t="t" r="r" b="b"/>
            <a:pathLst>
              <a:path w="10819000" h="6141253">
                <a:moveTo>
                  <a:pt x="0" y="0"/>
                </a:moveTo>
                <a:lnTo>
                  <a:pt x="10819000" y="0"/>
                </a:lnTo>
                <a:lnTo>
                  <a:pt x="10819000" y="6141254"/>
                </a:lnTo>
                <a:lnTo>
                  <a:pt x="0" y="6141254"/>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768487" y="2694089"/>
            <a:ext cx="2898534" cy="2898534"/>
          </a:xfrm>
          <a:custGeom>
            <a:avLst/>
            <a:gdLst/>
            <a:ahLst/>
            <a:cxnLst/>
            <a:rect l="l" t="t" r="r" b="b"/>
            <a:pathLst>
              <a:path w="2898534" h="2898534">
                <a:moveTo>
                  <a:pt x="0" y="0"/>
                </a:moveTo>
                <a:lnTo>
                  <a:pt x="2898533" y="0"/>
                </a:lnTo>
                <a:lnTo>
                  <a:pt x="2898533" y="2898534"/>
                </a:lnTo>
                <a:lnTo>
                  <a:pt x="0" y="2898534"/>
                </a:lnTo>
                <a:lnTo>
                  <a:pt x="0" y="0"/>
                </a:lnTo>
                <a:close/>
              </a:path>
            </a:pathLst>
          </a:custGeom>
          <a:blipFill>
            <a:blip r:embed="rId4"/>
            <a:stretch>
              <a:fillRect/>
            </a:stretch>
          </a:blipFill>
        </p:spPr>
      </p:sp>
      <p:sp>
        <p:nvSpPr>
          <p:cNvPr id="4" name="TextBox 4"/>
          <p:cNvSpPr txBox="1"/>
          <p:nvPr/>
        </p:nvSpPr>
        <p:spPr>
          <a:xfrm>
            <a:off x="2945644" y="1557214"/>
            <a:ext cx="4563380" cy="476669"/>
          </a:xfrm>
          <a:prstGeom prst="rect">
            <a:avLst/>
          </a:prstGeom>
        </p:spPr>
        <p:txBody>
          <a:bodyPr lIns="0" tIns="0" rIns="0" bIns="0" rtlCol="0" anchor="t">
            <a:spAutoFit/>
          </a:bodyPr>
          <a:lstStyle/>
          <a:p>
            <a:pPr algn="l">
              <a:lnSpc>
                <a:spcPts val="3928"/>
              </a:lnSpc>
            </a:pPr>
            <a:r>
              <a:rPr lang="en-US" sz="2806" spc="50">
                <a:solidFill>
                  <a:srgbClr val="F1D9AB"/>
                </a:solidFill>
                <a:latin typeface="Montserrat"/>
                <a:ea typeface="Montserrat"/>
                <a:cs typeface="Montserrat"/>
                <a:sym typeface="Montserrat"/>
              </a:rPr>
              <a:t>Suspect 4 (the technician)</a:t>
            </a:r>
          </a:p>
        </p:txBody>
      </p:sp>
      <p:sp>
        <p:nvSpPr>
          <p:cNvPr id="5" name="TextBox 5"/>
          <p:cNvSpPr txBox="1"/>
          <p:nvPr/>
        </p:nvSpPr>
        <p:spPr>
          <a:xfrm>
            <a:off x="4086349" y="2489083"/>
            <a:ext cx="865518" cy="550821"/>
          </a:xfrm>
          <a:prstGeom prst="rect">
            <a:avLst/>
          </a:prstGeom>
        </p:spPr>
        <p:txBody>
          <a:bodyPr lIns="0" tIns="0" rIns="0" bIns="0" rtlCol="0" anchor="t">
            <a:spAutoFit/>
          </a:bodyPr>
          <a:lstStyle/>
          <a:p>
            <a:pPr algn="l">
              <a:lnSpc>
                <a:spcPts val="4517"/>
              </a:lnSpc>
            </a:pPr>
            <a:r>
              <a:rPr lang="en-US" sz="2355" spc="-75" dirty="0">
                <a:solidFill>
                  <a:srgbClr val="F1D9AB"/>
                </a:solidFill>
                <a:latin typeface="IBM Plex Sans Condensed"/>
                <a:ea typeface="IBM Plex Sans Condensed"/>
                <a:cs typeface="IBM Plex Sans Condensed"/>
                <a:sym typeface="IBM Plex Sans Condensed"/>
              </a:rPr>
              <a:t>Age:51 </a:t>
            </a:r>
          </a:p>
        </p:txBody>
      </p:sp>
      <p:sp>
        <p:nvSpPr>
          <p:cNvPr id="6" name="TextBox 6"/>
          <p:cNvSpPr txBox="1"/>
          <p:nvPr/>
        </p:nvSpPr>
        <p:spPr>
          <a:xfrm>
            <a:off x="4060816" y="3063870"/>
            <a:ext cx="4907794" cy="550821"/>
          </a:xfrm>
          <a:prstGeom prst="rect">
            <a:avLst/>
          </a:prstGeom>
        </p:spPr>
        <p:txBody>
          <a:bodyPr lIns="0" tIns="0" rIns="0" bIns="0" rtlCol="0" anchor="t">
            <a:spAutoFit/>
          </a:bodyPr>
          <a:lstStyle/>
          <a:p>
            <a:pPr algn="l">
              <a:lnSpc>
                <a:spcPts val="4517"/>
              </a:lnSpc>
            </a:pPr>
            <a:r>
              <a:rPr lang="en-US" sz="2355" spc="-75" dirty="0">
                <a:solidFill>
                  <a:srgbClr val="F1D9AB"/>
                </a:solidFill>
                <a:latin typeface="IBM Plex Sans Condensed"/>
                <a:ea typeface="IBM Plex Sans Condensed"/>
                <a:cs typeface="IBM Plex Sans Condensed"/>
                <a:sym typeface="IBM Plex Sans Condensed"/>
              </a:rPr>
              <a:t>Personality: Jealous, talented, and patient </a:t>
            </a:r>
          </a:p>
        </p:txBody>
      </p:sp>
      <p:sp>
        <p:nvSpPr>
          <p:cNvPr id="7" name="TextBox 7"/>
          <p:cNvSpPr txBox="1"/>
          <p:nvPr/>
        </p:nvSpPr>
        <p:spPr>
          <a:xfrm>
            <a:off x="4060816" y="3778250"/>
            <a:ext cx="6286544" cy="2308324"/>
          </a:xfrm>
          <a:prstGeom prst="rect">
            <a:avLst/>
          </a:prstGeom>
        </p:spPr>
        <p:txBody>
          <a:bodyPr wrap="square" lIns="0" tIns="0" rIns="0" bIns="0" rtlCol="0" anchor="t">
            <a:spAutoFit/>
          </a:bodyPr>
          <a:lstStyle/>
          <a:p>
            <a:pPr algn="l">
              <a:lnSpc>
                <a:spcPts val="4517"/>
              </a:lnSpc>
            </a:pPr>
            <a:r>
              <a:rPr lang="en-US" sz="2355" spc="-75" dirty="0">
                <a:solidFill>
                  <a:srgbClr val="F1D9AB"/>
                </a:solidFill>
                <a:latin typeface="IBM Plex Sans Condensed"/>
                <a:ea typeface="IBM Plex Sans Condensed"/>
                <a:cs typeface="IBM Plex Sans Condensed"/>
                <a:sym typeface="IBM Plex Sans Condensed"/>
              </a:rPr>
              <a:t>Background: Milton’s cousin, grew up like a brother to him due to family circumstances. However, resentment simmered after the family business passed to Milton instead of Marcus. </a:t>
            </a:r>
          </a:p>
        </p:txBody>
      </p:sp>
      <p:sp>
        <p:nvSpPr>
          <p:cNvPr id="8" name="TextBox 8"/>
          <p:cNvSpPr txBox="1"/>
          <p:nvPr/>
        </p:nvSpPr>
        <p:spPr>
          <a:xfrm>
            <a:off x="1269616" y="5673080"/>
            <a:ext cx="1937223" cy="395116"/>
          </a:xfrm>
          <a:prstGeom prst="rect">
            <a:avLst/>
          </a:prstGeom>
        </p:spPr>
        <p:txBody>
          <a:bodyPr lIns="0" tIns="0" rIns="0" bIns="0" rtlCol="0" anchor="t">
            <a:spAutoFit/>
          </a:bodyPr>
          <a:lstStyle/>
          <a:p>
            <a:pPr algn="l">
              <a:lnSpc>
                <a:spcPts val="2946"/>
              </a:lnSpc>
            </a:pPr>
            <a:r>
              <a:rPr lang="en-US" sz="2104" spc="-67">
                <a:solidFill>
                  <a:srgbClr val="F1D9AB"/>
                </a:solidFill>
                <a:latin typeface="IBM Plex Sans Condensed"/>
                <a:ea typeface="IBM Plex Sans Condensed"/>
                <a:cs typeface="IBM Plex Sans Condensed"/>
                <a:sym typeface="IBM Plex Sans Condensed"/>
              </a:rPr>
              <a:t>Marcus Blackthorn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3503" y="709374"/>
            <a:ext cx="10819000" cy="6141253"/>
          </a:xfrm>
          <a:custGeom>
            <a:avLst/>
            <a:gdLst/>
            <a:ahLst/>
            <a:cxnLst/>
            <a:rect l="l" t="t" r="r" b="b"/>
            <a:pathLst>
              <a:path w="10819000" h="6141253">
                <a:moveTo>
                  <a:pt x="0" y="0"/>
                </a:moveTo>
                <a:lnTo>
                  <a:pt x="10819000" y="0"/>
                </a:lnTo>
                <a:lnTo>
                  <a:pt x="10819000" y="6141254"/>
                </a:lnTo>
                <a:lnTo>
                  <a:pt x="0" y="6141254"/>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0" y="772878"/>
            <a:ext cx="10692003" cy="6014247"/>
          </a:xfrm>
          <a:custGeom>
            <a:avLst/>
            <a:gdLst/>
            <a:ahLst/>
            <a:cxnLst/>
            <a:rect l="l" t="t" r="r" b="b"/>
            <a:pathLst>
              <a:path w="10692003" h="6014247">
                <a:moveTo>
                  <a:pt x="0" y="0"/>
                </a:moveTo>
                <a:lnTo>
                  <a:pt x="10692003" y="0"/>
                </a:lnTo>
                <a:lnTo>
                  <a:pt x="10692003" y="6014246"/>
                </a:lnTo>
                <a:lnTo>
                  <a:pt x="0" y="6014246"/>
                </a:lnTo>
                <a:lnTo>
                  <a:pt x="0" y="0"/>
                </a:lnTo>
                <a:close/>
              </a:path>
            </a:pathLst>
          </a:custGeom>
          <a:blipFill>
            <a:blip r:embed="rId4"/>
            <a:stretch>
              <a:fillRect/>
            </a:stretch>
          </a:blipFill>
        </p:spPr>
      </p:sp>
      <p:sp>
        <p:nvSpPr>
          <p:cNvPr id="4" name="Freeform 4"/>
          <p:cNvSpPr/>
          <p:nvPr/>
        </p:nvSpPr>
        <p:spPr>
          <a:xfrm>
            <a:off x="5398903" y="1176604"/>
            <a:ext cx="4953400" cy="5354355"/>
          </a:xfrm>
          <a:custGeom>
            <a:avLst/>
            <a:gdLst/>
            <a:ahLst/>
            <a:cxnLst/>
            <a:rect l="l" t="t" r="r" b="b"/>
            <a:pathLst>
              <a:path w="4953400" h="5354355">
                <a:moveTo>
                  <a:pt x="0" y="0"/>
                </a:moveTo>
                <a:lnTo>
                  <a:pt x="4953400" y="0"/>
                </a:lnTo>
                <a:lnTo>
                  <a:pt x="4953400" y="5354355"/>
                </a:lnTo>
                <a:lnTo>
                  <a:pt x="0" y="5354355"/>
                </a:lnTo>
                <a:lnTo>
                  <a:pt x="0" y="0"/>
                </a:lnTo>
                <a:close/>
              </a:path>
            </a:pathLst>
          </a:custGeom>
          <a:blipFill>
            <a:blip r:embed="rId5"/>
            <a:stretch>
              <a:fillRect/>
            </a:stretch>
          </a:blipFill>
        </p:spPr>
      </p:sp>
      <p:sp>
        <p:nvSpPr>
          <p:cNvPr id="5" name="TextBox 5"/>
          <p:cNvSpPr txBox="1"/>
          <p:nvPr/>
        </p:nvSpPr>
        <p:spPr>
          <a:xfrm>
            <a:off x="6651699" y="1684583"/>
            <a:ext cx="3292401" cy="464038"/>
          </a:xfrm>
          <a:prstGeom prst="rect">
            <a:avLst/>
          </a:prstGeom>
        </p:spPr>
        <p:txBody>
          <a:bodyPr wrap="square" lIns="0" tIns="0" rIns="0" bIns="0" rtlCol="0" anchor="t">
            <a:spAutoFit/>
          </a:bodyPr>
          <a:lstStyle/>
          <a:p>
            <a:pPr algn="l">
              <a:lnSpc>
                <a:spcPts val="3928"/>
              </a:lnSpc>
            </a:pPr>
            <a:r>
              <a:rPr lang="en-US" sz="2806" spc="50" dirty="0">
                <a:solidFill>
                  <a:srgbClr val="F1F1F1"/>
                </a:solidFill>
                <a:latin typeface="Montserrat"/>
                <a:ea typeface="Montserrat"/>
                <a:cs typeface="Montserrat"/>
                <a:sym typeface="Montserrat"/>
              </a:rPr>
              <a:t>Crime scene</a:t>
            </a:r>
          </a:p>
        </p:txBody>
      </p:sp>
      <p:sp>
        <p:nvSpPr>
          <p:cNvPr id="6" name="TextBox 6"/>
          <p:cNvSpPr txBox="1"/>
          <p:nvPr/>
        </p:nvSpPr>
        <p:spPr>
          <a:xfrm>
            <a:off x="6220130" y="2350484"/>
            <a:ext cx="3585248" cy="3252778"/>
          </a:xfrm>
          <a:prstGeom prst="rect">
            <a:avLst/>
          </a:prstGeom>
        </p:spPr>
        <p:txBody>
          <a:bodyPr lIns="0" tIns="0" rIns="0" bIns="0" rtlCol="0" anchor="t">
            <a:spAutoFit/>
          </a:bodyPr>
          <a:lstStyle/>
          <a:p>
            <a:pPr algn="ctr">
              <a:lnSpc>
                <a:spcPts val="3203"/>
              </a:lnSpc>
            </a:pPr>
            <a:r>
              <a:rPr lang="en-US" sz="2104" spc="-48">
                <a:solidFill>
                  <a:srgbClr val="F1F1F1"/>
                </a:solidFill>
                <a:latin typeface="IBM Plex Sans"/>
                <a:ea typeface="IBM Plex Sans"/>
                <a:cs typeface="IBM Plex Sans"/>
                <a:sym typeface="IBM Plex Sans"/>
              </a:rPr>
              <a:t>The technician found the victim slumped at his desk, blood flowing from a neck wound. His clothes were soaked in blood, which continued to drip. Checking the neck and wrist, the technician confirmed there </a:t>
            </a:r>
          </a:p>
        </p:txBody>
      </p:sp>
      <p:sp>
        <p:nvSpPr>
          <p:cNvPr id="7" name="TextBox 7"/>
          <p:cNvSpPr txBox="1"/>
          <p:nvPr/>
        </p:nvSpPr>
        <p:spPr>
          <a:xfrm>
            <a:off x="7030931" y="5198297"/>
            <a:ext cx="1689344" cy="404965"/>
          </a:xfrm>
          <a:prstGeom prst="rect">
            <a:avLst/>
          </a:prstGeom>
        </p:spPr>
        <p:txBody>
          <a:bodyPr lIns="0" tIns="0" rIns="0" bIns="0" rtlCol="0" anchor="t">
            <a:spAutoFit/>
          </a:bodyPr>
          <a:lstStyle/>
          <a:p>
            <a:pPr algn="l">
              <a:lnSpc>
                <a:spcPts val="3203"/>
              </a:lnSpc>
            </a:pPr>
            <a:r>
              <a:rPr lang="en-US" sz="2104" spc="-48">
                <a:solidFill>
                  <a:srgbClr val="F1F1F1"/>
                </a:solidFill>
                <a:latin typeface="IBM Plex Sans"/>
                <a:ea typeface="IBM Plex Sans"/>
                <a:cs typeface="IBM Plex Sans"/>
                <a:sym typeface="IBM Plex Sans"/>
              </a:rPr>
              <a:t>was no pulse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3503" y="709374"/>
            <a:ext cx="10819000" cy="6141253"/>
          </a:xfrm>
          <a:custGeom>
            <a:avLst/>
            <a:gdLst/>
            <a:ahLst/>
            <a:cxnLst/>
            <a:rect l="l" t="t" r="r" b="b"/>
            <a:pathLst>
              <a:path w="10819000" h="6141253">
                <a:moveTo>
                  <a:pt x="0" y="0"/>
                </a:moveTo>
                <a:lnTo>
                  <a:pt x="10819000" y="0"/>
                </a:lnTo>
                <a:lnTo>
                  <a:pt x="10819000" y="6141254"/>
                </a:lnTo>
                <a:lnTo>
                  <a:pt x="0" y="6141254"/>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0" y="772878"/>
            <a:ext cx="10692003" cy="6014247"/>
          </a:xfrm>
          <a:custGeom>
            <a:avLst/>
            <a:gdLst/>
            <a:ahLst/>
            <a:cxnLst/>
            <a:rect l="l" t="t" r="r" b="b"/>
            <a:pathLst>
              <a:path w="10692003" h="6014247">
                <a:moveTo>
                  <a:pt x="0" y="0"/>
                </a:moveTo>
                <a:lnTo>
                  <a:pt x="10692003" y="0"/>
                </a:lnTo>
                <a:lnTo>
                  <a:pt x="10692003" y="6014246"/>
                </a:lnTo>
                <a:lnTo>
                  <a:pt x="0" y="6014246"/>
                </a:lnTo>
                <a:lnTo>
                  <a:pt x="0" y="0"/>
                </a:lnTo>
                <a:close/>
              </a:path>
            </a:pathLst>
          </a:custGeom>
          <a:blipFill>
            <a:blip r:embed="rId4"/>
            <a:stretch>
              <a:fillRect/>
            </a:stretch>
          </a:blipFill>
        </p:spPr>
      </p:sp>
      <p:sp>
        <p:nvSpPr>
          <p:cNvPr id="4" name="Freeform 4"/>
          <p:cNvSpPr/>
          <p:nvPr/>
        </p:nvSpPr>
        <p:spPr>
          <a:xfrm>
            <a:off x="5398903" y="1176604"/>
            <a:ext cx="4953400" cy="5354355"/>
          </a:xfrm>
          <a:custGeom>
            <a:avLst/>
            <a:gdLst/>
            <a:ahLst/>
            <a:cxnLst/>
            <a:rect l="l" t="t" r="r" b="b"/>
            <a:pathLst>
              <a:path w="4953400" h="5354355">
                <a:moveTo>
                  <a:pt x="0" y="0"/>
                </a:moveTo>
                <a:lnTo>
                  <a:pt x="4953400" y="0"/>
                </a:lnTo>
                <a:lnTo>
                  <a:pt x="4953400" y="5354355"/>
                </a:lnTo>
                <a:lnTo>
                  <a:pt x="0" y="5354355"/>
                </a:lnTo>
                <a:lnTo>
                  <a:pt x="0" y="0"/>
                </a:lnTo>
                <a:close/>
              </a:path>
            </a:pathLst>
          </a:custGeom>
          <a:blipFill>
            <a:blip r:embed="rId5"/>
            <a:stretch>
              <a:fillRect/>
            </a:stretch>
          </a:blipFill>
        </p:spPr>
      </p:sp>
      <p:sp>
        <p:nvSpPr>
          <p:cNvPr id="5" name="TextBox 5"/>
          <p:cNvSpPr txBox="1"/>
          <p:nvPr/>
        </p:nvSpPr>
        <p:spPr>
          <a:xfrm>
            <a:off x="6776390" y="1557215"/>
            <a:ext cx="3575913" cy="464038"/>
          </a:xfrm>
          <a:prstGeom prst="rect">
            <a:avLst/>
          </a:prstGeom>
        </p:spPr>
        <p:txBody>
          <a:bodyPr wrap="square" lIns="0" tIns="0" rIns="0" bIns="0" rtlCol="0" anchor="t">
            <a:spAutoFit/>
          </a:bodyPr>
          <a:lstStyle/>
          <a:p>
            <a:pPr algn="l">
              <a:lnSpc>
                <a:spcPts val="3928"/>
              </a:lnSpc>
            </a:pPr>
            <a:r>
              <a:rPr lang="en-US" sz="2806" spc="50">
                <a:solidFill>
                  <a:srgbClr val="F1F1F1"/>
                </a:solidFill>
                <a:latin typeface="Montserrat"/>
                <a:ea typeface="Montserrat"/>
                <a:cs typeface="Montserrat"/>
                <a:sym typeface="Montserrat"/>
              </a:rPr>
              <a:t>Crime scene</a:t>
            </a:r>
          </a:p>
        </p:txBody>
      </p:sp>
      <p:sp>
        <p:nvSpPr>
          <p:cNvPr id="6" name="TextBox 6"/>
          <p:cNvSpPr txBox="1"/>
          <p:nvPr/>
        </p:nvSpPr>
        <p:spPr>
          <a:xfrm>
            <a:off x="6185402" y="2407739"/>
            <a:ext cx="3655504" cy="2032292"/>
          </a:xfrm>
          <a:prstGeom prst="rect">
            <a:avLst/>
          </a:prstGeom>
        </p:spPr>
        <p:txBody>
          <a:bodyPr lIns="0" tIns="0" rIns="0" bIns="0" rtlCol="0" anchor="t">
            <a:spAutoFit/>
          </a:bodyPr>
          <a:lstStyle/>
          <a:p>
            <a:pPr algn="ctr">
              <a:lnSpc>
                <a:spcPts val="3203"/>
              </a:lnSpc>
            </a:pPr>
            <a:r>
              <a:rPr lang="en-US" sz="2104" spc="-48">
                <a:solidFill>
                  <a:srgbClr val="F1F1F1"/>
                </a:solidFill>
                <a:latin typeface="IBM Plex Sans"/>
                <a:ea typeface="IBM Plex Sans"/>
                <a:cs typeface="IBM Plex Sans"/>
                <a:sym typeface="IBM Plex Sans"/>
              </a:rPr>
              <a:t>The overturned glass had severed wires connected to the room's surveillance system, leaving no video evidence of the crime. </a:t>
            </a:r>
          </a:p>
        </p:txBody>
      </p:sp>
      <p:sp>
        <p:nvSpPr>
          <p:cNvPr id="7" name="TextBox 7"/>
          <p:cNvSpPr txBox="1"/>
          <p:nvPr/>
        </p:nvSpPr>
        <p:spPr>
          <a:xfrm>
            <a:off x="6279747" y="4582390"/>
            <a:ext cx="3466926" cy="1196994"/>
          </a:xfrm>
          <a:prstGeom prst="rect">
            <a:avLst/>
          </a:prstGeom>
        </p:spPr>
        <p:txBody>
          <a:bodyPr wrap="square" lIns="0" tIns="0" rIns="0" bIns="0" rtlCol="0" anchor="t">
            <a:spAutoFit/>
          </a:bodyPr>
          <a:lstStyle/>
          <a:p>
            <a:pPr algn="ctr">
              <a:lnSpc>
                <a:spcPts val="3203"/>
              </a:lnSpc>
            </a:pPr>
            <a:r>
              <a:rPr lang="en-US" sz="2104" spc="-48">
                <a:solidFill>
                  <a:srgbClr val="F1F1F1"/>
                </a:solidFill>
                <a:latin typeface="IBM Plex Sans"/>
                <a:ea typeface="IBM Plex Sans"/>
                <a:cs typeface="IBM Plex Sans"/>
                <a:sym typeface="IBM Plex Sans"/>
              </a:rPr>
              <a:t>No weapon was found at the scene, nor were there any suspects </a:t>
            </a:r>
          </a:p>
        </p:txBody>
      </p:sp>
      <p:sp>
        <p:nvSpPr>
          <p:cNvPr id="8" name="TextBox 8"/>
          <p:cNvSpPr txBox="1"/>
          <p:nvPr/>
        </p:nvSpPr>
        <p:spPr>
          <a:xfrm flipH="1">
            <a:off x="8599226" y="5385542"/>
            <a:ext cx="2028291" cy="376257"/>
          </a:xfrm>
          <a:prstGeom prst="rect">
            <a:avLst/>
          </a:prstGeom>
        </p:spPr>
        <p:txBody>
          <a:bodyPr wrap="square" lIns="0" tIns="0" rIns="0" bIns="0" rtlCol="0" anchor="t">
            <a:spAutoFit/>
          </a:bodyPr>
          <a:lstStyle/>
          <a:p>
            <a:pPr algn="l">
              <a:lnSpc>
                <a:spcPts val="3203"/>
              </a:lnSpc>
            </a:pPr>
            <a:r>
              <a:rPr lang="en-US" sz="2104" spc="-48" dirty="0">
                <a:solidFill>
                  <a:srgbClr val="F1F1F1"/>
                </a:solidFill>
                <a:latin typeface="IBM Plex Sans"/>
                <a:ea typeface="IBM Plex Sans"/>
                <a:cs typeface="IBM Plex Sans"/>
                <a:sym typeface="IBM Plex Sans"/>
              </a:rPr>
              <a:t>present.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63503" y="709374"/>
            <a:ext cx="10819000" cy="6141253"/>
            <a:chOff x="0" y="0"/>
            <a:chExt cx="10819003" cy="6141250"/>
          </a:xfrm>
        </p:grpSpPr>
        <p:sp>
          <p:nvSpPr>
            <p:cNvPr id="3" name="Freeform 3"/>
            <p:cNvSpPr/>
            <p:nvPr/>
          </p:nvSpPr>
          <p:spPr>
            <a:xfrm>
              <a:off x="63500" y="63500"/>
              <a:ext cx="10692003" cy="6014212"/>
            </a:xfrm>
            <a:custGeom>
              <a:avLst/>
              <a:gdLst/>
              <a:ahLst/>
              <a:cxnLst/>
              <a:rect l="l" t="t" r="r" b="b"/>
              <a:pathLst>
                <a:path w="10692003" h="6014212">
                  <a:moveTo>
                    <a:pt x="10691749" y="254"/>
                  </a:moveTo>
                  <a:lnTo>
                    <a:pt x="10691749" y="6014085"/>
                  </a:lnTo>
                  <a:lnTo>
                    <a:pt x="254" y="6014085"/>
                  </a:lnTo>
                  <a:lnTo>
                    <a:pt x="254" y="254"/>
                  </a:lnTo>
                  <a:close/>
                  <a:moveTo>
                    <a:pt x="0" y="0"/>
                  </a:moveTo>
                  <a:lnTo>
                    <a:pt x="0" y="6014212"/>
                  </a:lnTo>
                  <a:lnTo>
                    <a:pt x="10692003" y="6014212"/>
                  </a:lnTo>
                  <a:lnTo>
                    <a:pt x="10692003" y="0"/>
                  </a:lnTo>
                  <a:close/>
                </a:path>
              </a:pathLst>
            </a:custGeom>
            <a:solidFill>
              <a:srgbClr val="000000"/>
            </a:solidFill>
          </p:spPr>
        </p:sp>
        <p:sp>
          <p:nvSpPr>
            <p:cNvPr id="4" name="Freeform 4"/>
            <p:cNvSpPr/>
            <p:nvPr/>
          </p:nvSpPr>
          <p:spPr>
            <a:xfrm>
              <a:off x="63500" y="63500"/>
              <a:ext cx="10692003" cy="6014212"/>
            </a:xfrm>
            <a:custGeom>
              <a:avLst/>
              <a:gdLst/>
              <a:ahLst/>
              <a:cxnLst/>
              <a:rect l="l" t="t" r="r" b="b"/>
              <a:pathLst>
                <a:path w="10692003" h="6014212">
                  <a:moveTo>
                    <a:pt x="0" y="6014212"/>
                  </a:moveTo>
                  <a:lnTo>
                    <a:pt x="0" y="0"/>
                  </a:lnTo>
                  <a:lnTo>
                    <a:pt x="10692003" y="0"/>
                  </a:lnTo>
                  <a:lnTo>
                    <a:pt x="10692003" y="6014212"/>
                  </a:lnTo>
                  <a:close/>
                </a:path>
              </a:pathLst>
            </a:custGeom>
            <a:solidFill>
              <a:srgbClr val="000000"/>
            </a:solidFill>
          </p:spPr>
        </p:sp>
        <p:sp>
          <p:nvSpPr>
            <p:cNvPr id="5" name="Freeform 5"/>
            <p:cNvSpPr/>
            <p:nvPr/>
          </p:nvSpPr>
          <p:spPr>
            <a:xfrm>
              <a:off x="63500" y="63500"/>
              <a:ext cx="10692003" cy="6014212"/>
            </a:xfrm>
            <a:custGeom>
              <a:avLst/>
              <a:gdLst/>
              <a:ahLst/>
              <a:cxnLst/>
              <a:rect l="l" t="t" r="r" b="b"/>
              <a:pathLst>
                <a:path w="10692003" h="6014212">
                  <a:moveTo>
                    <a:pt x="0" y="0"/>
                  </a:moveTo>
                  <a:lnTo>
                    <a:pt x="0" y="6014212"/>
                  </a:lnTo>
                  <a:lnTo>
                    <a:pt x="10692003" y="6014212"/>
                  </a:lnTo>
                  <a:lnTo>
                    <a:pt x="10692003" y="0"/>
                  </a:lnTo>
                  <a:close/>
                </a:path>
              </a:pathLst>
            </a:custGeom>
            <a:solidFill>
              <a:srgbClr val="000A21"/>
            </a:solidFill>
          </p:spPr>
        </p:sp>
      </p:grpSp>
      <p:sp>
        <p:nvSpPr>
          <p:cNvPr id="6" name="Freeform 6"/>
          <p:cNvSpPr/>
          <p:nvPr/>
        </p:nvSpPr>
        <p:spPr>
          <a:xfrm>
            <a:off x="0" y="772878"/>
            <a:ext cx="10692003" cy="6014247"/>
          </a:xfrm>
          <a:custGeom>
            <a:avLst/>
            <a:gdLst/>
            <a:ahLst/>
            <a:cxnLst/>
            <a:rect l="l" t="t" r="r" b="b"/>
            <a:pathLst>
              <a:path w="10692003" h="6014247">
                <a:moveTo>
                  <a:pt x="0" y="0"/>
                </a:moveTo>
                <a:lnTo>
                  <a:pt x="10692003" y="0"/>
                </a:lnTo>
                <a:lnTo>
                  <a:pt x="10692003" y="6014246"/>
                </a:lnTo>
                <a:lnTo>
                  <a:pt x="0" y="6014246"/>
                </a:lnTo>
                <a:lnTo>
                  <a:pt x="0" y="0"/>
                </a:lnTo>
                <a:close/>
              </a:path>
            </a:pathLst>
          </a:custGeom>
          <a:blipFill>
            <a:blip r:embed="rId2"/>
            <a:stretch>
              <a:fillRect/>
            </a:stretch>
          </a:blipFill>
        </p:spPr>
      </p:sp>
      <p:sp>
        <p:nvSpPr>
          <p:cNvPr id="7" name="TextBox 7"/>
          <p:cNvSpPr txBox="1"/>
          <p:nvPr/>
        </p:nvSpPr>
        <p:spPr>
          <a:xfrm>
            <a:off x="1937537" y="3209744"/>
            <a:ext cx="7270890" cy="781869"/>
          </a:xfrm>
          <a:prstGeom prst="rect">
            <a:avLst/>
          </a:prstGeom>
        </p:spPr>
        <p:txBody>
          <a:bodyPr lIns="0" tIns="0" rIns="0" bIns="0" rtlCol="0" anchor="t">
            <a:spAutoFit/>
          </a:bodyPr>
          <a:lstStyle/>
          <a:p>
            <a:pPr algn="ctr">
              <a:lnSpc>
                <a:spcPts val="3078"/>
              </a:lnSpc>
            </a:pPr>
            <a:r>
              <a:rPr lang="en-US" sz="2806" spc="50">
                <a:solidFill>
                  <a:srgbClr val="F1F1F1"/>
                </a:solidFill>
                <a:latin typeface="Montserrat"/>
                <a:ea typeface="Montserrat"/>
                <a:cs typeface="Montserrat"/>
                <a:sym typeface="Montserrat"/>
              </a:rPr>
              <a:t>Who would have thought a man with so many accomplishments could harbor so </a:t>
            </a:r>
          </a:p>
        </p:txBody>
      </p:sp>
      <p:sp>
        <p:nvSpPr>
          <p:cNvPr id="8" name="TextBox 8"/>
          <p:cNvSpPr txBox="1"/>
          <p:nvPr/>
        </p:nvSpPr>
        <p:spPr>
          <a:xfrm>
            <a:off x="4247546" y="4334503"/>
            <a:ext cx="5478344" cy="397545"/>
          </a:xfrm>
          <a:prstGeom prst="rect">
            <a:avLst/>
          </a:prstGeom>
        </p:spPr>
        <p:txBody>
          <a:bodyPr wrap="square" lIns="0" tIns="0" rIns="0" bIns="0" rtlCol="0" anchor="t">
            <a:spAutoFit/>
          </a:bodyPr>
          <a:lstStyle/>
          <a:p>
            <a:pPr algn="l">
              <a:lnSpc>
                <a:spcPts val="3078"/>
              </a:lnSpc>
            </a:pPr>
            <a:r>
              <a:rPr lang="en-US" sz="2806" spc="50">
                <a:solidFill>
                  <a:srgbClr val="F1F1F1"/>
                </a:solidFill>
                <a:latin typeface="Montserrat"/>
                <a:ea typeface="Montserrat"/>
                <a:cs typeface="Montserrat"/>
                <a:sym typeface="Montserrat"/>
              </a:rPr>
              <a:t>many enemies?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63503" y="709374"/>
            <a:ext cx="10819000" cy="6141253"/>
            <a:chOff x="0" y="0"/>
            <a:chExt cx="10819003" cy="6141250"/>
          </a:xfrm>
        </p:grpSpPr>
        <p:sp>
          <p:nvSpPr>
            <p:cNvPr id="3" name="Freeform 3"/>
            <p:cNvSpPr/>
            <p:nvPr/>
          </p:nvSpPr>
          <p:spPr>
            <a:xfrm>
              <a:off x="63500" y="63500"/>
              <a:ext cx="10692003" cy="6014212"/>
            </a:xfrm>
            <a:custGeom>
              <a:avLst/>
              <a:gdLst/>
              <a:ahLst/>
              <a:cxnLst/>
              <a:rect l="l" t="t" r="r" b="b"/>
              <a:pathLst>
                <a:path w="10692003" h="6014212">
                  <a:moveTo>
                    <a:pt x="10691749" y="254"/>
                  </a:moveTo>
                  <a:lnTo>
                    <a:pt x="10691749" y="6014085"/>
                  </a:lnTo>
                  <a:lnTo>
                    <a:pt x="254" y="6014085"/>
                  </a:lnTo>
                  <a:lnTo>
                    <a:pt x="254" y="254"/>
                  </a:lnTo>
                  <a:close/>
                  <a:moveTo>
                    <a:pt x="0" y="0"/>
                  </a:moveTo>
                  <a:lnTo>
                    <a:pt x="0" y="6014212"/>
                  </a:lnTo>
                  <a:lnTo>
                    <a:pt x="10692003" y="6014212"/>
                  </a:lnTo>
                  <a:lnTo>
                    <a:pt x="10692003" y="0"/>
                  </a:lnTo>
                  <a:close/>
                </a:path>
              </a:pathLst>
            </a:custGeom>
            <a:solidFill>
              <a:srgbClr val="000000"/>
            </a:solidFill>
          </p:spPr>
        </p:sp>
        <p:sp>
          <p:nvSpPr>
            <p:cNvPr id="4" name="Freeform 4"/>
            <p:cNvSpPr/>
            <p:nvPr/>
          </p:nvSpPr>
          <p:spPr>
            <a:xfrm>
              <a:off x="63500" y="63500"/>
              <a:ext cx="10692003" cy="6014212"/>
            </a:xfrm>
            <a:custGeom>
              <a:avLst/>
              <a:gdLst/>
              <a:ahLst/>
              <a:cxnLst/>
              <a:rect l="l" t="t" r="r" b="b"/>
              <a:pathLst>
                <a:path w="10692003" h="6014212">
                  <a:moveTo>
                    <a:pt x="0" y="6014212"/>
                  </a:moveTo>
                  <a:lnTo>
                    <a:pt x="0" y="0"/>
                  </a:lnTo>
                  <a:lnTo>
                    <a:pt x="10692003" y="0"/>
                  </a:lnTo>
                  <a:lnTo>
                    <a:pt x="10692003" y="6014212"/>
                  </a:lnTo>
                  <a:close/>
                </a:path>
              </a:pathLst>
            </a:custGeom>
            <a:solidFill>
              <a:srgbClr val="000000"/>
            </a:solidFill>
          </p:spPr>
        </p:sp>
        <p:sp>
          <p:nvSpPr>
            <p:cNvPr id="5" name="Freeform 5"/>
            <p:cNvSpPr/>
            <p:nvPr/>
          </p:nvSpPr>
          <p:spPr>
            <a:xfrm>
              <a:off x="63500" y="63500"/>
              <a:ext cx="10692003" cy="6014212"/>
            </a:xfrm>
            <a:custGeom>
              <a:avLst/>
              <a:gdLst/>
              <a:ahLst/>
              <a:cxnLst/>
              <a:rect l="l" t="t" r="r" b="b"/>
              <a:pathLst>
                <a:path w="10692003" h="6014212">
                  <a:moveTo>
                    <a:pt x="0" y="0"/>
                  </a:moveTo>
                  <a:lnTo>
                    <a:pt x="0" y="6014212"/>
                  </a:lnTo>
                  <a:lnTo>
                    <a:pt x="10692003" y="6014212"/>
                  </a:lnTo>
                  <a:lnTo>
                    <a:pt x="10692003" y="0"/>
                  </a:lnTo>
                  <a:close/>
                </a:path>
              </a:pathLst>
            </a:custGeom>
            <a:solidFill>
              <a:srgbClr val="000A21"/>
            </a:solidFill>
          </p:spPr>
        </p:sp>
        <p:sp>
          <p:nvSpPr>
            <p:cNvPr id="6" name="Freeform 6"/>
            <p:cNvSpPr/>
            <p:nvPr/>
          </p:nvSpPr>
          <p:spPr>
            <a:xfrm>
              <a:off x="63500" y="63500"/>
              <a:ext cx="10692003" cy="6014212"/>
            </a:xfrm>
            <a:custGeom>
              <a:avLst/>
              <a:gdLst/>
              <a:ahLst/>
              <a:cxnLst/>
              <a:rect l="l" t="t" r="r" b="b"/>
              <a:pathLst>
                <a:path w="10692003" h="6014212">
                  <a:moveTo>
                    <a:pt x="0" y="0"/>
                  </a:moveTo>
                  <a:lnTo>
                    <a:pt x="0" y="6014212"/>
                  </a:lnTo>
                  <a:lnTo>
                    <a:pt x="10692003" y="6014212"/>
                  </a:lnTo>
                  <a:lnTo>
                    <a:pt x="10692003" y="0"/>
                  </a:lnTo>
                  <a:close/>
                </a:path>
              </a:pathLst>
            </a:custGeom>
            <a:solidFill>
              <a:srgbClr val="000A21"/>
            </a:solidFill>
          </p:spPr>
        </p:sp>
      </p:grpSp>
      <p:sp>
        <p:nvSpPr>
          <p:cNvPr id="7" name="Freeform 7"/>
          <p:cNvSpPr/>
          <p:nvPr/>
        </p:nvSpPr>
        <p:spPr>
          <a:xfrm>
            <a:off x="230591" y="970817"/>
            <a:ext cx="5621655" cy="5621655"/>
          </a:xfrm>
          <a:custGeom>
            <a:avLst/>
            <a:gdLst/>
            <a:ahLst/>
            <a:cxnLst/>
            <a:rect l="l" t="t" r="r" b="b"/>
            <a:pathLst>
              <a:path w="5621655" h="5621655">
                <a:moveTo>
                  <a:pt x="0" y="0"/>
                </a:moveTo>
                <a:lnTo>
                  <a:pt x="5621655" y="0"/>
                </a:lnTo>
                <a:lnTo>
                  <a:pt x="5621655" y="5621655"/>
                </a:lnTo>
                <a:lnTo>
                  <a:pt x="0" y="5621655"/>
                </a:lnTo>
                <a:lnTo>
                  <a:pt x="0" y="0"/>
                </a:lnTo>
                <a:close/>
              </a:path>
            </a:pathLst>
          </a:custGeom>
          <a:blipFill>
            <a:blip r:embed="rId2"/>
            <a:stretch>
              <a:fillRect/>
            </a:stretch>
          </a:blipFill>
        </p:spPr>
      </p:sp>
      <p:sp>
        <p:nvSpPr>
          <p:cNvPr id="8" name="TextBox 8"/>
          <p:cNvSpPr txBox="1"/>
          <p:nvPr/>
        </p:nvSpPr>
        <p:spPr>
          <a:xfrm>
            <a:off x="6848246" y="2269750"/>
            <a:ext cx="3102893" cy="1279065"/>
          </a:xfrm>
          <a:prstGeom prst="rect">
            <a:avLst/>
          </a:prstGeom>
        </p:spPr>
        <p:txBody>
          <a:bodyPr lIns="0" tIns="0" rIns="0" bIns="0" rtlCol="0" anchor="t">
            <a:spAutoFit/>
          </a:bodyPr>
          <a:lstStyle/>
          <a:p>
            <a:pPr algn="l">
              <a:lnSpc>
                <a:spcPts val="10484"/>
              </a:lnSpc>
            </a:pPr>
            <a:r>
              <a:rPr lang="en-US" sz="5612" spc="-179">
                <a:solidFill>
                  <a:srgbClr val="F1D9AB"/>
                </a:solidFill>
                <a:latin typeface="IBM Plex Sans Condensed"/>
                <a:ea typeface="IBM Plex Sans Condensed"/>
                <a:cs typeface="IBM Plex Sans Condensed"/>
                <a:sym typeface="IBM Plex Sans Condensed"/>
              </a:rPr>
              <a:t>Clues &amp; Red </a:t>
            </a:r>
          </a:p>
        </p:txBody>
      </p:sp>
      <p:sp>
        <p:nvSpPr>
          <p:cNvPr id="9" name="TextBox 9"/>
          <p:cNvSpPr txBox="1"/>
          <p:nvPr/>
        </p:nvSpPr>
        <p:spPr>
          <a:xfrm>
            <a:off x="7383053" y="3621794"/>
            <a:ext cx="3455820" cy="1192571"/>
          </a:xfrm>
          <a:prstGeom prst="rect">
            <a:avLst/>
          </a:prstGeom>
        </p:spPr>
        <p:txBody>
          <a:bodyPr wrap="square" lIns="0" tIns="0" rIns="0" bIns="0" rtlCol="0" anchor="t">
            <a:spAutoFit/>
          </a:bodyPr>
          <a:lstStyle/>
          <a:p>
            <a:pPr algn="l">
              <a:lnSpc>
                <a:spcPts val="10484"/>
              </a:lnSpc>
            </a:pPr>
            <a:r>
              <a:rPr lang="tr-TR" sz="5612" spc="-179" dirty="0">
                <a:solidFill>
                  <a:srgbClr val="F1D9AB"/>
                </a:solidFill>
                <a:latin typeface="IBM Plex Sans Condensed"/>
                <a:ea typeface="IBM Plex Sans Condensed"/>
                <a:cs typeface="IBM Plex Sans Condensed"/>
                <a:sym typeface="IBM Plex Sans Condensed"/>
              </a:rPr>
              <a:t>    h</a:t>
            </a:r>
            <a:r>
              <a:rPr lang="en-US" sz="5612" spc="-179" dirty="0">
                <a:solidFill>
                  <a:srgbClr val="F1D9AB"/>
                </a:solidFill>
                <a:latin typeface="IBM Plex Sans Condensed"/>
                <a:ea typeface="IBM Plex Sans Condensed"/>
                <a:cs typeface="IBM Plex Sans Condensed"/>
                <a:sym typeface="IBM Plex Sans Condensed"/>
              </a:rPr>
              <a:t>errings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63503" y="709374"/>
            <a:ext cx="10819000" cy="6141253"/>
            <a:chOff x="0" y="0"/>
            <a:chExt cx="10819003" cy="6141250"/>
          </a:xfrm>
        </p:grpSpPr>
        <p:sp>
          <p:nvSpPr>
            <p:cNvPr id="3" name="Freeform 3"/>
            <p:cNvSpPr/>
            <p:nvPr/>
          </p:nvSpPr>
          <p:spPr>
            <a:xfrm>
              <a:off x="63500" y="63500"/>
              <a:ext cx="10692003" cy="6014212"/>
            </a:xfrm>
            <a:custGeom>
              <a:avLst/>
              <a:gdLst/>
              <a:ahLst/>
              <a:cxnLst/>
              <a:rect l="l" t="t" r="r" b="b"/>
              <a:pathLst>
                <a:path w="10692003" h="6014212">
                  <a:moveTo>
                    <a:pt x="10691749" y="254"/>
                  </a:moveTo>
                  <a:lnTo>
                    <a:pt x="10691749" y="6014085"/>
                  </a:lnTo>
                  <a:lnTo>
                    <a:pt x="254" y="6014085"/>
                  </a:lnTo>
                  <a:lnTo>
                    <a:pt x="254" y="254"/>
                  </a:lnTo>
                  <a:close/>
                  <a:moveTo>
                    <a:pt x="0" y="0"/>
                  </a:moveTo>
                  <a:lnTo>
                    <a:pt x="0" y="6014212"/>
                  </a:lnTo>
                  <a:lnTo>
                    <a:pt x="10692003" y="6014212"/>
                  </a:lnTo>
                  <a:lnTo>
                    <a:pt x="10692003" y="0"/>
                  </a:lnTo>
                  <a:close/>
                </a:path>
              </a:pathLst>
            </a:custGeom>
            <a:solidFill>
              <a:srgbClr val="000000"/>
            </a:solidFill>
          </p:spPr>
        </p:sp>
        <p:sp>
          <p:nvSpPr>
            <p:cNvPr id="4" name="Freeform 4"/>
            <p:cNvSpPr/>
            <p:nvPr/>
          </p:nvSpPr>
          <p:spPr>
            <a:xfrm>
              <a:off x="63500" y="63500"/>
              <a:ext cx="10692003" cy="6014212"/>
            </a:xfrm>
            <a:custGeom>
              <a:avLst/>
              <a:gdLst/>
              <a:ahLst/>
              <a:cxnLst/>
              <a:rect l="l" t="t" r="r" b="b"/>
              <a:pathLst>
                <a:path w="10692003" h="6014212">
                  <a:moveTo>
                    <a:pt x="0" y="6014212"/>
                  </a:moveTo>
                  <a:lnTo>
                    <a:pt x="10692003" y="6014212"/>
                  </a:lnTo>
                  <a:lnTo>
                    <a:pt x="10692003" y="0"/>
                  </a:lnTo>
                  <a:lnTo>
                    <a:pt x="0" y="0"/>
                  </a:lnTo>
                  <a:close/>
                </a:path>
              </a:pathLst>
            </a:custGeom>
            <a:solidFill>
              <a:srgbClr val="DCE6F2">
                <a:alpha val="95686"/>
              </a:srgbClr>
            </a:solidFill>
          </p:spPr>
        </p:sp>
        <p:sp>
          <p:nvSpPr>
            <p:cNvPr id="5" name="Freeform 5"/>
            <p:cNvSpPr/>
            <p:nvPr/>
          </p:nvSpPr>
          <p:spPr>
            <a:xfrm>
              <a:off x="63500" y="63500"/>
              <a:ext cx="10692003" cy="6014212"/>
            </a:xfrm>
            <a:custGeom>
              <a:avLst/>
              <a:gdLst/>
              <a:ahLst/>
              <a:cxnLst/>
              <a:rect l="l" t="t" r="r" b="b"/>
              <a:pathLst>
                <a:path w="10692003" h="6014212">
                  <a:moveTo>
                    <a:pt x="0" y="0"/>
                  </a:moveTo>
                  <a:lnTo>
                    <a:pt x="0" y="6014212"/>
                  </a:lnTo>
                  <a:lnTo>
                    <a:pt x="10692003" y="6014212"/>
                  </a:lnTo>
                  <a:lnTo>
                    <a:pt x="10692003" y="0"/>
                  </a:lnTo>
                  <a:close/>
                </a:path>
              </a:pathLst>
            </a:custGeom>
            <a:solidFill>
              <a:srgbClr val="000A21"/>
            </a:solidFill>
          </p:spPr>
        </p:sp>
      </p:grpSp>
      <p:sp>
        <p:nvSpPr>
          <p:cNvPr id="6" name="Freeform 6"/>
          <p:cNvSpPr/>
          <p:nvPr/>
        </p:nvSpPr>
        <p:spPr>
          <a:xfrm>
            <a:off x="6255096" y="1740846"/>
            <a:ext cx="3969125" cy="3969125"/>
          </a:xfrm>
          <a:custGeom>
            <a:avLst/>
            <a:gdLst/>
            <a:ahLst/>
            <a:cxnLst/>
            <a:rect l="l" t="t" r="r" b="b"/>
            <a:pathLst>
              <a:path w="3969125" h="3969125">
                <a:moveTo>
                  <a:pt x="0" y="0"/>
                </a:moveTo>
                <a:lnTo>
                  <a:pt x="3969125" y="0"/>
                </a:lnTo>
                <a:lnTo>
                  <a:pt x="3969125" y="3969125"/>
                </a:lnTo>
                <a:lnTo>
                  <a:pt x="0" y="3969125"/>
                </a:lnTo>
                <a:lnTo>
                  <a:pt x="0" y="0"/>
                </a:lnTo>
                <a:close/>
              </a:path>
            </a:pathLst>
          </a:custGeom>
          <a:blipFill>
            <a:blip r:embed="rId2"/>
            <a:stretch>
              <a:fillRect/>
            </a:stretch>
          </a:blipFill>
        </p:spPr>
      </p:sp>
      <p:sp>
        <p:nvSpPr>
          <p:cNvPr id="7" name="TextBox 7"/>
          <p:cNvSpPr txBox="1"/>
          <p:nvPr/>
        </p:nvSpPr>
        <p:spPr>
          <a:xfrm>
            <a:off x="513540" y="1587989"/>
            <a:ext cx="5633866" cy="3817696"/>
          </a:xfrm>
          <a:prstGeom prst="rect">
            <a:avLst/>
          </a:prstGeom>
        </p:spPr>
        <p:txBody>
          <a:bodyPr lIns="0" tIns="0" rIns="0" bIns="0" rtlCol="0" anchor="t">
            <a:spAutoFit/>
          </a:bodyPr>
          <a:lstStyle/>
          <a:p>
            <a:pPr algn="ctr">
              <a:lnSpc>
                <a:spcPts val="4287"/>
              </a:lnSpc>
            </a:pPr>
            <a:r>
              <a:rPr lang="en-US" sz="3062" spc="-9">
                <a:solidFill>
                  <a:srgbClr val="C00000"/>
                </a:solidFill>
                <a:latin typeface="IBM Plex Sans Condensed"/>
                <a:ea typeface="IBM Plex Sans Condensed"/>
                <a:cs typeface="IBM Plex Sans Condensed"/>
                <a:sym typeface="IBM Plex Sans Condensed"/>
              </a:rPr>
              <a:t>Detergent Drop </a:t>
            </a:r>
          </a:p>
          <a:p>
            <a:pPr algn="ctr">
              <a:lnSpc>
                <a:spcPts val="3244"/>
              </a:lnSpc>
            </a:pPr>
            <a:r>
              <a:rPr lang="en-US" sz="2041" spc="-65">
                <a:solidFill>
                  <a:srgbClr val="8EB4E3"/>
                </a:solidFill>
                <a:latin typeface="IBM Plex Sans Condensed"/>
                <a:ea typeface="IBM Plex Sans Condensed"/>
                <a:cs typeface="IBM Plex Sans Condensed"/>
                <a:sym typeface="IBM Plex Sans Condensed"/>
              </a:rPr>
              <a:t>The detective followed a trail of faint detergent drops near the trash can where the blood-stained glass shards were found. The trail led toward the hallway and matched the brand Madison Alvarez used in her cleaning supplies. Madison explained she had been in a hurry to assist Ms. Harper with a faucet issue and hadn't noticed any spills.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63503" y="709374"/>
            <a:ext cx="10819000" cy="6141253"/>
            <a:chOff x="0" y="0"/>
            <a:chExt cx="10819003" cy="6141250"/>
          </a:xfrm>
        </p:grpSpPr>
        <p:sp>
          <p:nvSpPr>
            <p:cNvPr id="3" name="Freeform 3"/>
            <p:cNvSpPr/>
            <p:nvPr/>
          </p:nvSpPr>
          <p:spPr>
            <a:xfrm>
              <a:off x="63500" y="63500"/>
              <a:ext cx="10692003" cy="6014212"/>
            </a:xfrm>
            <a:custGeom>
              <a:avLst/>
              <a:gdLst/>
              <a:ahLst/>
              <a:cxnLst/>
              <a:rect l="l" t="t" r="r" b="b"/>
              <a:pathLst>
                <a:path w="10692003" h="6014212">
                  <a:moveTo>
                    <a:pt x="10691749" y="254"/>
                  </a:moveTo>
                  <a:lnTo>
                    <a:pt x="10691749" y="6014085"/>
                  </a:lnTo>
                  <a:lnTo>
                    <a:pt x="254" y="6014085"/>
                  </a:lnTo>
                  <a:lnTo>
                    <a:pt x="254" y="254"/>
                  </a:lnTo>
                  <a:close/>
                  <a:moveTo>
                    <a:pt x="0" y="0"/>
                  </a:moveTo>
                  <a:lnTo>
                    <a:pt x="0" y="6014212"/>
                  </a:lnTo>
                  <a:lnTo>
                    <a:pt x="10692003" y="6014212"/>
                  </a:lnTo>
                  <a:lnTo>
                    <a:pt x="10692003" y="0"/>
                  </a:lnTo>
                  <a:close/>
                </a:path>
              </a:pathLst>
            </a:custGeom>
            <a:solidFill>
              <a:srgbClr val="000000"/>
            </a:solidFill>
          </p:spPr>
        </p:sp>
        <p:sp>
          <p:nvSpPr>
            <p:cNvPr id="4" name="Freeform 4"/>
            <p:cNvSpPr/>
            <p:nvPr/>
          </p:nvSpPr>
          <p:spPr>
            <a:xfrm>
              <a:off x="63500" y="63500"/>
              <a:ext cx="10692003" cy="6014212"/>
            </a:xfrm>
            <a:custGeom>
              <a:avLst/>
              <a:gdLst/>
              <a:ahLst/>
              <a:cxnLst/>
              <a:rect l="l" t="t" r="r" b="b"/>
              <a:pathLst>
                <a:path w="10692003" h="6014212">
                  <a:moveTo>
                    <a:pt x="0" y="6014212"/>
                  </a:moveTo>
                  <a:lnTo>
                    <a:pt x="0" y="0"/>
                  </a:lnTo>
                  <a:lnTo>
                    <a:pt x="10692003" y="0"/>
                  </a:lnTo>
                  <a:lnTo>
                    <a:pt x="10692003" y="6014212"/>
                  </a:lnTo>
                  <a:close/>
                </a:path>
              </a:pathLst>
            </a:custGeom>
            <a:solidFill>
              <a:srgbClr val="000000"/>
            </a:solidFill>
          </p:spPr>
        </p:sp>
        <p:sp>
          <p:nvSpPr>
            <p:cNvPr id="5" name="Freeform 5"/>
            <p:cNvSpPr/>
            <p:nvPr/>
          </p:nvSpPr>
          <p:spPr>
            <a:xfrm>
              <a:off x="63500" y="63500"/>
              <a:ext cx="10692003" cy="6014212"/>
            </a:xfrm>
            <a:custGeom>
              <a:avLst/>
              <a:gdLst/>
              <a:ahLst/>
              <a:cxnLst/>
              <a:rect l="l" t="t" r="r" b="b"/>
              <a:pathLst>
                <a:path w="10692003" h="6014212">
                  <a:moveTo>
                    <a:pt x="0" y="0"/>
                  </a:moveTo>
                  <a:lnTo>
                    <a:pt x="0" y="6014212"/>
                  </a:lnTo>
                  <a:lnTo>
                    <a:pt x="10692003" y="6014212"/>
                  </a:lnTo>
                  <a:lnTo>
                    <a:pt x="10692003" y="0"/>
                  </a:lnTo>
                  <a:close/>
                </a:path>
              </a:pathLst>
            </a:custGeom>
            <a:solidFill>
              <a:srgbClr val="000A21"/>
            </a:solidFill>
          </p:spPr>
        </p:sp>
      </p:grpSp>
      <p:sp>
        <p:nvSpPr>
          <p:cNvPr id="6" name="Freeform 6"/>
          <p:cNvSpPr/>
          <p:nvPr/>
        </p:nvSpPr>
        <p:spPr>
          <a:xfrm>
            <a:off x="0" y="772878"/>
            <a:ext cx="10692003" cy="6014247"/>
          </a:xfrm>
          <a:custGeom>
            <a:avLst/>
            <a:gdLst/>
            <a:ahLst/>
            <a:cxnLst/>
            <a:rect l="l" t="t" r="r" b="b"/>
            <a:pathLst>
              <a:path w="10692003" h="6014247">
                <a:moveTo>
                  <a:pt x="0" y="0"/>
                </a:moveTo>
                <a:lnTo>
                  <a:pt x="10692003" y="0"/>
                </a:lnTo>
                <a:lnTo>
                  <a:pt x="10692003" y="6014246"/>
                </a:lnTo>
                <a:lnTo>
                  <a:pt x="0" y="6014246"/>
                </a:lnTo>
                <a:lnTo>
                  <a:pt x="0" y="0"/>
                </a:lnTo>
                <a:close/>
              </a:path>
            </a:pathLst>
          </a:custGeom>
          <a:blipFill>
            <a:blip r:embed="rId2"/>
            <a:stretch>
              <a:fillRect/>
            </a:stretch>
          </a:blipFill>
        </p:spPr>
      </p:sp>
      <p:sp>
        <p:nvSpPr>
          <p:cNvPr id="7" name="Freeform 7"/>
          <p:cNvSpPr/>
          <p:nvPr/>
        </p:nvSpPr>
        <p:spPr>
          <a:xfrm>
            <a:off x="267300" y="2376678"/>
            <a:ext cx="2205228" cy="2209295"/>
          </a:xfrm>
          <a:custGeom>
            <a:avLst/>
            <a:gdLst/>
            <a:ahLst/>
            <a:cxnLst/>
            <a:rect l="l" t="t" r="r" b="b"/>
            <a:pathLst>
              <a:path w="2205228" h="2209295">
                <a:moveTo>
                  <a:pt x="0" y="0"/>
                </a:moveTo>
                <a:lnTo>
                  <a:pt x="2205228" y="0"/>
                </a:lnTo>
                <a:lnTo>
                  <a:pt x="2205228" y="2209295"/>
                </a:lnTo>
                <a:lnTo>
                  <a:pt x="0" y="2209295"/>
                </a:lnTo>
                <a:lnTo>
                  <a:pt x="0" y="0"/>
                </a:lnTo>
                <a:close/>
              </a:path>
            </a:pathLst>
          </a:custGeom>
          <a:blipFill>
            <a:blip r:embed="rId3"/>
            <a:stretch>
              <a:fillRect/>
            </a:stretch>
          </a:blipFill>
        </p:spPr>
      </p:sp>
      <p:sp>
        <p:nvSpPr>
          <p:cNvPr id="8" name="Freeform 8"/>
          <p:cNvSpPr/>
          <p:nvPr/>
        </p:nvSpPr>
        <p:spPr>
          <a:xfrm>
            <a:off x="267300" y="2376678"/>
            <a:ext cx="2205228" cy="2209295"/>
          </a:xfrm>
          <a:custGeom>
            <a:avLst/>
            <a:gdLst/>
            <a:ahLst/>
            <a:cxnLst/>
            <a:rect l="l" t="t" r="r" b="b"/>
            <a:pathLst>
              <a:path w="2205228" h="2209295">
                <a:moveTo>
                  <a:pt x="0" y="0"/>
                </a:moveTo>
                <a:lnTo>
                  <a:pt x="2205228" y="0"/>
                </a:lnTo>
                <a:lnTo>
                  <a:pt x="2205228" y="2209295"/>
                </a:lnTo>
                <a:lnTo>
                  <a:pt x="0" y="2209295"/>
                </a:lnTo>
                <a:lnTo>
                  <a:pt x="0" y="0"/>
                </a:lnTo>
                <a:close/>
              </a:path>
            </a:pathLst>
          </a:custGeom>
          <a:blipFill>
            <a:blip r:embed="rId3"/>
            <a:stretch>
              <a:fillRect/>
            </a:stretch>
          </a:blipFill>
        </p:spPr>
      </p:sp>
      <p:sp>
        <p:nvSpPr>
          <p:cNvPr id="9" name="TextBox 9"/>
          <p:cNvSpPr txBox="1"/>
          <p:nvPr/>
        </p:nvSpPr>
        <p:spPr>
          <a:xfrm>
            <a:off x="5532396" y="1564300"/>
            <a:ext cx="4790894" cy="4845663"/>
          </a:xfrm>
          <a:prstGeom prst="rect">
            <a:avLst/>
          </a:prstGeom>
        </p:spPr>
        <p:txBody>
          <a:bodyPr lIns="0" tIns="0" rIns="0" bIns="0" rtlCol="0" anchor="t">
            <a:spAutoFit/>
          </a:bodyPr>
          <a:lstStyle/>
          <a:p>
            <a:pPr algn="l">
              <a:lnSpc>
                <a:spcPts val="2191"/>
              </a:lnSpc>
            </a:pPr>
            <a:r>
              <a:rPr lang="en-US" sz="1403" spc="-44">
                <a:solidFill>
                  <a:srgbClr val="B7DEE8"/>
                </a:solidFill>
                <a:latin typeface="IBM Plex Sans Condensed"/>
                <a:ea typeface="IBM Plex Sans Condensed"/>
                <a:cs typeface="IBM Plex Sans Condensed"/>
                <a:sym typeface="IBM Plex Sans Condensed"/>
              </a:rPr>
              <a:t>Detective: Ma'am, what was your relationship with your boss, Mr. Blackthorn? How long have you known each other? </a:t>
            </a:r>
          </a:p>
          <a:p>
            <a:pPr algn="l">
              <a:lnSpc>
                <a:spcPts val="3507"/>
              </a:lnSpc>
            </a:pPr>
            <a:r>
              <a:rPr lang="en-US" sz="1403" spc="-44">
                <a:solidFill>
                  <a:srgbClr val="B7DEE8"/>
                </a:solidFill>
                <a:latin typeface="IBM Plex Sans Condensed"/>
                <a:ea typeface="IBM Plex Sans Condensed"/>
                <a:cs typeface="IBM Plex Sans Condensed"/>
                <a:sym typeface="IBM Plex Sans Condensed"/>
              </a:rPr>
              <a:t>Alvarez: Mr. Blackthorn is—was my boss for like... 4 years. He may </a:t>
            </a:r>
          </a:p>
          <a:p>
            <a:pPr algn="l">
              <a:lnSpc>
                <a:spcPts val="876"/>
              </a:lnSpc>
            </a:pPr>
            <a:r>
              <a:rPr lang="en-US" sz="1403" spc="-44">
                <a:solidFill>
                  <a:srgbClr val="B7DEE8"/>
                </a:solidFill>
                <a:latin typeface="IBM Plex Sans Condensed"/>
                <a:ea typeface="IBM Plex Sans Condensed"/>
                <a:cs typeface="IBM Plex Sans Condensed"/>
                <a:sym typeface="IBM Plex Sans Condensed"/>
              </a:rPr>
              <a:t>have been an angry man, but I loved him, and my family and I owe him </a:t>
            </a:r>
          </a:p>
          <a:p>
            <a:pPr algn="l">
              <a:lnSpc>
                <a:spcPts val="3507"/>
              </a:lnSpc>
            </a:pPr>
            <a:r>
              <a:rPr lang="en-US" sz="1403" spc="-44">
                <a:solidFill>
                  <a:srgbClr val="B7DEE8"/>
                </a:solidFill>
                <a:latin typeface="IBM Plex Sans Condensed"/>
                <a:ea typeface="IBM Plex Sans Condensed"/>
                <a:cs typeface="IBM Plex Sans Condensed"/>
                <a:sym typeface="IBM Plex Sans Condensed"/>
              </a:rPr>
              <a:t>a lot. Detective: You two don’t get along very well for the other employees </a:t>
            </a:r>
          </a:p>
          <a:p>
            <a:pPr algn="l">
              <a:lnSpc>
                <a:spcPts val="876"/>
              </a:lnSpc>
            </a:pPr>
            <a:r>
              <a:rPr lang="en-US" sz="1403" spc="-44">
                <a:solidFill>
                  <a:srgbClr val="B7DEE8"/>
                </a:solidFill>
                <a:latin typeface="IBM Plex Sans Condensed"/>
                <a:ea typeface="IBM Plex Sans Condensed"/>
                <a:cs typeface="IBM Plex Sans Condensed"/>
                <a:sym typeface="IBM Plex Sans Condensed"/>
              </a:rPr>
              <a:t>in the office. Do you have anything to say about it? </a:t>
            </a:r>
          </a:p>
          <a:p>
            <a:pPr algn="l">
              <a:lnSpc>
                <a:spcPts val="3507"/>
              </a:lnSpc>
            </a:pPr>
            <a:r>
              <a:rPr lang="en-US" sz="1403" spc="-44">
                <a:solidFill>
                  <a:srgbClr val="B7DEE8"/>
                </a:solidFill>
                <a:latin typeface="IBM Plex Sans Condensed"/>
                <a:ea typeface="IBM Plex Sans Condensed"/>
                <a:cs typeface="IBM Plex Sans Condensed"/>
                <a:sym typeface="IBM Plex Sans Condensed"/>
              </a:rPr>
              <a:t>Alvarez: No, it was nothing like that— Detective: Miss, it would be easier for me to investigate if you just told </a:t>
            </a:r>
          </a:p>
          <a:p>
            <a:pPr algn="l">
              <a:lnSpc>
                <a:spcPts val="876"/>
              </a:lnSpc>
            </a:pPr>
            <a:r>
              <a:rPr lang="en-US" sz="1403" spc="-44">
                <a:solidFill>
                  <a:srgbClr val="B7DEE8"/>
                </a:solidFill>
                <a:latin typeface="IBM Plex Sans Condensed"/>
                <a:ea typeface="IBM Plex Sans Condensed"/>
                <a:cs typeface="IBM Plex Sans Condensed"/>
                <a:sym typeface="IBM Plex Sans Condensed"/>
              </a:rPr>
              <a:t>me the truth. </a:t>
            </a:r>
          </a:p>
          <a:p>
            <a:pPr algn="l">
              <a:lnSpc>
                <a:spcPts val="3507"/>
              </a:lnSpc>
            </a:pPr>
            <a:r>
              <a:rPr lang="en-US" sz="1403" spc="-44">
                <a:solidFill>
                  <a:srgbClr val="B7DEE8"/>
                </a:solidFill>
                <a:latin typeface="IBM Plex Sans Condensed"/>
                <a:ea typeface="IBM Plex Sans Condensed"/>
                <a:cs typeface="IBM Plex Sans Condensed"/>
                <a:sym typeface="IBM Plex Sans Condensed"/>
              </a:rPr>
              <a:t>Alvarez: ...sure. (Pauses) He—he would sometimes... make comments, </a:t>
            </a:r>
          </a:p>
          <a:p>
            <a:pPr algn="l">
              <a:lnSpc>
                <a:spcPts val="876"/>
              </a:lnSpc>
            </a:pPr>
            <a:r>
              <a:rPr lang="en-US" sz="1403" spc="-44">
                <a:solidFill>
                  <a:srgbClr val="B7DEE8"/>
                </a:solidFill>
                <a:latin typeface="IBM Plex Sans Condensed"/>
                <a:ea typeface="IBM Plex Sans Condensed"/>
                <a:cs typeface="IBM Plex Sans Condensed"/>
                <a:sym typeface="IBM Plex Sans Condensed"/>
              </a:rPr>
              <a:t>and there were moments when his behavior... (voice shakes) crossed </a:t>
            </a:r>
          </a:p>
          <a:p>
            <a:pPr algn="l">
              <a:lnSpc>
                <a:spcPts val="3507"/>
              </a:lnSpc>
            </a:pPr>
            <a:r>
              <a:rPr lang="en-US" sz="1403" spc="-44">
                <a:solidFill>
                  <a:srgbClr val="B7DEE8"/>
                </a:solidFill>
                <a:latin typeface="IBM Plex Sans Condensed"/>
                <a:ea typeface="IBM Plex Sans Condensed"/>
                <a:cs typeface="IBM Plex Sans Condensed"/>
                <a:sym typeface="IBM Plex Sans Condensed"/>
              </a:rPr>
              <a:t>the line. But I didn’t think it would come to this... (trails off).</a:t>
            </a:r>
          </a:p>
        </p:txBody>
      </p:sp>
      <p:sp>
        <p:nvSpPr>
          <p:cNvPr id="10" name="TextBox 10"/>
          <p:cNvSpPr txBox="1"/>
          <p:nvPr/>
        </p:nvSpPr>
        <p:spPr>
          <a:xfrm>
            <a:off x="59169" y="4688472"/>
            <a:ext cx="2823820" cy="809663"/>
          </a:xfrm>
          <a:prstGeom prst="rect">
            <a:avLst/>
          </a:prstGeom>
        </p:spPr>
        <p:txBody>
          <a:bodyPr lIns="0" tIns="0" rIns="0" bIns="0" rtlCol="0" anchor="t">
            <a:spAutoFit/>
          </a:bodyPr>
          <a:lstStyle/>
          <a:p>
            <a:pPr algn="l">
              <a:lnSpc>
                <a:spcPts val="6138"/>
              </a:lnSpc>
            </a:pPr>
            <a:r>
              <a:rPr lang="en-US" sz="4384" spc="-140">
                <a:solidFill>
                  <a:srgbClr val="948A54"/>
                </a:solidFill>
                <a:latin typeface="IBM Plex Sans Condensed"/>
                <a:ea typeface="IBM Plex Sans Condensed"/>
                <a:cs typeface="IBM Plex Sans Condensed"/>
                <a:sym typeface="IBM Plex Sans Condensed"/>
              </a:rPr>
              <a:t>Interrogation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63503" y="709374"/>
            <a:ext cx="10819000" cy="6141253"/>
            <a:chOff x="0" y="0"/>
            <a:chExt cx="10819003" cy="6141250"/>
          </a:xfrm>
        </p:grpSpPr>
        <p:sp>
          <p:nvSpPr>
            <p:cNvPr id="3" name="Freeform 3"/>
            <p:cNvSpPr/>
            <p:nvPr/>
          </p:nvSpPr>
          <p:spPr>
            <a:xfrm>
              <a:off x="63500" y="63500"/>
              <a:ext cx="10692003" cy="6014212"/>
            </a:xfrm>
            <a:custGeom>
              <a:avLst/>
              <a:gdLst/>
              <a:ahLst/>
              <a:cxnLst/>
              <a:rect l="l" t="t" r="r" b="b"/>
              <a:pathLst>
                <a:path w="10692003" h="6014212">
                  <a:moveTo>
                    <a:pt x="10691749" y="254"/>
                  </a:moveTo>
                  <a:lnTo>
                    <a:pt x="10691749" y="6014085"/>
                  </a:lnTo>
                  <a:lnTo>
                    <a:pt x="254" y="6014085"/>
                  </a:lnTo>
                  <a:lnTo>
                    <a:pt x="254" y="254"/>
                  </a:lnTo>
                  <a:close/>
                  <a:moveTo>
                    <a:pt x="0" y="0"/>
                  </a:moveTo>
                  <a:lnTo>
                    <a:pt x="0" y="6014212"/>
                  </a:lnTo>
                  <a:lnTo>
                    <a:pt x="10692003" y="6014212"/>
                  </a:lnTo>
                  <a:lnTo>
                    <a:pt x="10692003" y="0"/>
                  </a:lnTo>
                  <a:close/>
                </a:path>
              </a:pathLst>
            </a:custGeom>
            <a:solidFill>
              <a:srgbClr val="000000"/>
            </a:solidFill>
          </p:spPr>
        </p:sp>
        <p:sp>
          <p:nvSpPr>
            <p:cNvPr id="4" name="Freeform 4"/>
            <p:cNvSpPr/>
            <p:nvPr/>
          </p:nvSpPr>
          <p:spPr>
            <a:xfrm>
              <a:off x="63500" y="63500"/>
              <a:ext cx="10692003" cy="6014212"/>
            </a:xfrm>
            <a:custGeom>
              <a:avLst/>
              <a:gdLst/>
              <a:ahLst/>
              <a:cxnLst/>
              <a:rect l="l" t="t" r="r" b="b"/>
              <a:pathLst>
                <a:path w="10692003" h="6014212">
                  <a:moveTo>
                    <a:pt x="0" y="6014212"/>
                  </a:moveTo>
                  <a:lnTo>
                    <a:pt x="0" y="0"/>
                  </a:lnTo>
                  <a:lnTo>
                    <a:pt x="10692003" y="0"/>
                  </a:lnTo>
                  <a:lnTo>
                    <a:pt x="10692003" y="6014212"/>
                  </a:lnTo>
                  <a:close/>
                </a:path>
              </a:pathLst>
            </a:custGeom>
            <a:solidFill>
              <a:srgbClr val="000000"/>
            </a:solidFill>
          </p:spPr>
        </p:sp>
        <p:sp>
          <p:nvSpPr>
            <p:cNvPr id="5" name="Freeform 5"/>
            <p:cNvSpPr/>
            <p:nvPr/>
          </p:nvSpPr>
          <p:spPr>
            <a:xfrm>
              <a:off x="63500" y="63500"/>
              <a:ext cx="10692003" cy="6014212"/>
            </a:xfrm>
            <a:custGeom>
              <a:avLst/>
              <a:gdLst/>
              <a:ahLst/>
              <a:cxnLst/>
              <a:rect l="l" t="t" r="r" b="b"/>
              <a:pathLst>
                <a:path w="10692003" h="6014212">
                  <a:moveTo>
                    <a:pt x="0" y="0"/>
                  </a:moveTo>
                  <a:lnTo>
                    <a:pt x="0" y="6014212"/>
                  </a:lnTo>
                  <a:lnTo>
                    <a:pt x="10692003" y="6014212"/>
                  </a:lnTo>
                  <a:lnTo>
                    <a:pt x="10692003" y="0"/>
                  </a:lnTo>
                  <a:close/>
                </a:path>
              </a:pathLst>
            </a:custGeom>
            <a:solidFill>
              <a:srgbClr val="000A21"/>
            </a:solidFill>
          </p:spPr>
        </p:sp>
      </p:grpSp>
      <p:sp>
        <p:nvSpPr>
          <p:cNvPr id="6" name="Freeform 6"/>
          <p:cNvSpPr/>
          <p:nvPr/>
        </p:nvSpPr>
        <p:spPr>
          <a:xfrm>
            <a:off x="0" y="772878"/>
            <a:ext cx="10692003" cy="6014247"/>
          </a:xfrm>
          <a:custGeom>
            <a:avLst/>
            <a:gdLst/>
            <a:ahLst/>
            <a:cxnLst/>
            <a:rect l="l" t="t" r="r" b="b"/>
            <a:pathLst>
              <a:path w="10692003" h="6014247">
                <a:moveTo>
                  <a:pt x="0" y="0"/>
                </a:moveTo>
                <a:lnTo>
                  <a:pt x="10692003" y="0"/>
                </a:lnTo>
                <a:lnTo>
                  <a:pt x="10692003" y="6014246"/>
                </a:lnTo>
                <a:lnTo>
                  <a:pt x="0" y="6014246"/>
                </a:lnTo>
                <a:lnTo>
                  <a:pt x="0" y="0"/>
                </a:lnTo>
                <a:close/>
              </a:path>
            </a:pathLst>
          </a:custGeom>
          <a:blipFill>
            <a:blip r:embed="rId2"/>
            <a:stretch>
              <a:fillRect/>
            </a:stretch>
          </a:blipFill>
        </p:spPr>
      </p:sp>
      <p:sp>
        <p:nvSpPr>
          <p:cNvPr id="7" name="Freeform 7"/>
          <p:cNvSpPr/>
          <p:nvPr/>
        </p:nvSpPr>
        <p:spPr>
          <a:xfrm>
            <a:off x="267300" y="2376678"/>
            <a:ext cx="2202742" cy="2208085"/>
          </a:xfrm>
          <a:custGeom>
            <a:avLst/>
            <a:gdLst/>
            <a:ahLst/>
            <a:cxnLst/>
            <a:rect l="l" t="t" r="r" b="b"/>
            <a:pathLst>
              <a:path w="2202742" h="2208085">
                <a:moveTo>
                  <a:pt x="0" y="0"/>
                </a:moveTo>
                <a:lnTo>
                  <a:pt x="2202742" y="0"/>
                </a:lnTo>
                <a:lnTo>
                  <a:pt x="2202742" y="2208086"/>
                </a:lnTo>
                <a:lnTo>
                  <a:pt x="0" y="2208086"/>
                </a:lnTo>
                <a:lnTo>
                  <a:pt x="0" y="0"/>
                </a:lnTo>
                <a:close/>
              </a:path>
            </a:pathLst>
          </a:custGeom>
          <a:blipFill>
            <a:blip r:embed="rId3"/>
            <a:stretch>
              <a:fillRect/>
            </a:stretch>
          </a:blipFill>
        </p:spPr>
      </p:sp>
      <p:sp>
        <p:nvSpPr>
          <p:cNvPr id="8" name="TextBox 8"/>
          <p:cNvSpPr txBox="1"/>
          <p:nvPr/>
        </p:nvSpPr>
        <p:spPr>
          <a:xfrm>
            <a:off x="5536473" y="1497482"/>
            <a:ext cx="4763395" cy="5124098"/>
          </a:xfrm>
          <a:prstGeom prst="rect">
            <a:avLst/>
          </a:prstGeom>
        </p:spPr>
        <p:txBody>
          <a:bodyPr lIns="0" tIns="0" rIns="0" bIns="0" rtlCol="0" anchor="t">
            <a:spAutoFit/>
          </a:bodyPr>
          <a:lstStyle/>
          <a:p>
            <a:pPr algn="l">
              <a:lnSpc>
                <a:spcPts val="2191"/>
              </a:lnSpc>
            </a:pPr>
            <a:r>
              <a:rPr lang="en-US" sz="1403" spc="-44">
                <a:solidFill>
                  <a:srgbClr val="B7DEE8"/>
                </a:solidFill>
                <a:latin typeface="IBM Plex Sans Condensed"/>
                <a:ea typeface="IBM Plex Sans Condensed"/>
                <a:cs typeface="IBM Plex Sans Condensed"/>
                <a:sym typeface="IBM Plex Sans Condensed"/>
              </a:rPr>
              <a:t>Detective: Where were you at the time of the incident, Ms. Alvarez? From what I heard, Blackthorn called you to his office before he died. </a:t>
            </a:r>
          </a:p>
          <a:p>
            <a:pPr algn="l">
              <a:lnSpc>
                <a:spcPts val="3507"/>
              </a:lnSpc>
            </a:pPr>
            <a:r>
              <a:rPr lang="en-US" sz="1403" spc="-44">
                <a:solidFill>
                  <a:srgbClr val="B7DEE8"/>
                </a:solidFill>
                <a:latin typeface="IBM Plex Sans Condensed"/>
                <a:ea typeface="IBM Plex Sans Condensed"/>
                <a:cs typeface="IBM Plex Sans Condensed"/>
                <a:sym typeface="IBM Plex Sans Condensed"/>
              </a:rPr>
              <a:t>Alvarez: Yes, yes he called me. I was going to his office but had to </a:t>
            </a:r>
          </a:p>
          <a:p>
            <a:pPr algn="l">
              <a:lnSpc>
                <a:spcPts val="876"/>
              </a:lnSpc>
            </a:pPr>
            <a:r>
              <a:rPr lang="en-US" sz="1403" spc="-44">
                <a:solidFill>
                  <a:srgbClr val="B7DEE8"/>
                </a:solidFill>
                <a:latin typeface="IBM Plex Sans Condensed"/>
                <a:ea typeface="IBM Plex Sans Condensed"/>
                <a:cs typeface="IBM Plex Sans Condensed"/>
                <a:sym typeface="IBM Plex Sans Condensed"/>
              </a:rPr>
              <a:t>turn back to help Miss Harper. If only I were a little faster... if only I... </a:t>
            </a:r>
          </a:p>
          <a:p>
            <a:pPr algn="l">
              <a:lnSpc>
                <a:spcPts val="3507"/>
              </a:lnSpc>
            </a:pPr>
            <a:r>
              <a:rPr lang="en-US" sz="1403" spc="-44">
                <a:solidFill>
                  <a:srgbClr val="B7DEE8"/>
                </a:solidFill>
                <a:latin typeface="IBM Plex Sans Condensed"/>
                <a:ea typeface="IBM Plex Sans Condensed"/>
                <a:cs typeface="IBM Plex Sans Condensed"/>
                <a:sym typeface="IBM Plex Sans Condensed"/>
              </a:rPr>
              <a:t>(Sobbing) None of this would have happened. Detective: Ms. Alvarez, I need you to stay calm for a moment. Where </a:t>
            </a:r>
          </a:p>
          <a:p>
            <a:pPr algn="l">
              <a:lnSpc>
                <a:spcPts val="876"/>
              </a:lnSpc>
            </a:pPr>
            <a:r>
              <a:rPr lang="en-US" sz="1403" spc="-44">
                <a:solidFill>
                  <a:srgbClr val="B7DEE8"/>
                </a:solidFill>
                <a:latin typeface="IBM Plex Sans Condensed"/>
                <a:ea typeface="IBM Plex Sans Condensed"/>
                <a:cs typeface="IBM Plex Sans Condensed"/>
                <a:sym typeface="IBM Plex Sans Condensed"/>
              </a:rPr>
              <a:t>exactly were you just before you helped Ms. Harper? Was it near the </a:t>
            </a:r>
          </a:p>
          <a:p>
            <a:pPr algn="l">
              <a:lnSpc>
                <a:spcPts val="3507"/>
              </a:lnSpc>
            </a:pPr>
            <a:r>
              <a:rPr lang="en-US" sz="1403" spc="-44">
                <a:solidFill>
                  <a:srgbClr val="B7DEE8"/>
                </a:solidFill>
                <a:latin typeface="IBM Plex Sans Condensed"/>
                <a:ea typeface="IBM Plex Sans Condensed"/>
                <a:cs typeface="IBM Plex Sans Condensed"/>
                <a:sym typeface="IBM Plex Sans Condensed"/>
              </a:rPr>
              <a:t>CEO's office? Alvarez: No... I was mopping the floor downstairs. Then I went directly </a:t>
            </a:r>
          </a:p>
          <a:p>
            <a:pPr algn="l">
              <a:lnSpc>
                <a:spcPts val="876"/>
              </a:lnSpc>
            </a:pPr>
            <a:r>
              <a:rPr lang="en-US" sz="1403" spc="-44">
                <a:solidFill>
                  <a:srgbClr val="B7DEE8"/>
                </a:solidFill>
                <a:latin typeface="IBM Plex Sans Condensed"/>
                <a:ea typeface="IBM Plex Sans Condensed"/>
                <a:cs typeface="IBM Plex Sans Condensed"/>
                <a:sym typeface="IBM Plex Sans Condensed"/>
              </a:rPr>
              <a:t>to Ms. Harper. </a:t>
            </a:r>
          </a:p>
          <a:p>
            <a:pPr algn="l">
              <a:lnSpc>
                <a:spcPts val="3507"/>
              </a:lnSpc>
            </a:pPr>
            <a:r>
              <a:rPr lang="en-US" sz="1403" spc="-44">
                <a:solidFill>
                  <a:srgbClr val="B7DEE8"/>
                </a:solidFill>
                <a:latin typeface="IBM Plex Sans Condensed"/>
                <a:ea typeface="IBM Plex Sans Condensed"/>
                <a:cs typeface="IBM Plex Sans Condensed"/>
                <a:sym typeface="IBM Plex Sans Condensed"/>
              </a:rPr>
              <a:t>Detective: I see, Ms. Alvarez. Do you have any witnesses to </a:t>
            </a:r>
          </a:p>
          <a:p>
            <a:pPr algn="l">
              <a:lnSpc>
                <a:spcPts val="876"/>
              </a:lnSpc>
            </a:pPr>
            <a:r>
              <a:rPr lang="en-US" sz="1403" spc="-44">
                <a:solidFill>
                  <a:srgbClr val="B7DEE8"/>
                </a:solidFill>
                <a:latin typeface="IBM Plex Sans Condensed"/>
                <a:ea typeface="IBM Plex Sans Condensed"/>
                <a:cs typeface="IBM Plex Sans Condensed"/>
                <a:sym typeface="IBM Plex Sans Condensed"/>
              </a:rPr>
              <a:t>corroborate your statement? </a:t>
            </a:r>
          </a:p>
          <a:p>
            <a:pPr algn="l">
              <a:lnSpc>
                <a:spcPts val="3507"/>
              </a:lnSpc>
            </a:pPr>
            <a:r>
              <a:rPr lang="en-US" sz="1403" spc="-44">
                <a:solidFill>
                  <a:srgbClr val="B7DEE8"/>
                </a:solidFill>
                <a:latin typeface="IBM Plex Sans Condensed"/>
                <a:ea typeface="IBM Plex Sans Condensed"/>
                <a:cs typeface="IBM Plex Sans Condensed"/>
                <a:sym typeface="IBM Plex Sans Condensed"/>
              </a:rPr>
              <a:t>Alvarez: Yes, you can ask Ms. Harper, sir. She... she saw me right </a:t>
            </a:r>
          </a:p>
          <a:p>
            <a:pPr algn="l">
              <a:lnSpc>
                <a:spcPts val="876"/>
              </a:lnSpc>
            </a:pPr>
            <a:r>
              <a:rPr lang="en-US" sz="1403" spc="-44">
                <a:solidFill>
                  <a:srgbClr val="B7DEE8"/>
                </a:solidFill>
                <a:latin typeface="IBM Plex Sans Condensed"/>
                <a:ea typeface="IBM Plex Sans Condensed"/>
                <a:cs typeface="IBM Plex Sans Condensed"/>
                <a:sym typeface="IBM Plex Sans Condensed"/>
              </a:rPr>
              <a:t>before I went to help her.</a:t>
            </a:r>
          </a:p>
        </p:txBody>
      </p:sp>
      <p:sp>
        <p:nvSpPr>
          <p:cNvPr id="9" name="TextBox 9"/>
          <p:cNvSpPr txBox="1"/>
          <p:nvPr/>
        </p:nvSpPr>
        <p:spPr>
          <a:xfrm>
            <a:off x="313391" y="4727864"/>
            <a:ext cx="4404081" cy="825611"/>
          </a:xfrm>
          <a:prstGeom prst="rect">
            <a:avLst/>
          </a:prstGeom>
        </p:spPr>
        <p:txBody>
          <a:bodyPr wrap="square" lIns="0" tIns="0" rIns="0" bIns="0" rtlCol="0" anchor="t">
            <a:spAutoFit/>
          </a:bodyPr>
          <a:lstStyle/>
          <a:p>
            <a:pPr algn="l">
              <a:lnSpc>
                <a:spcPts val="7103"/>
              </a:lnSpc>
            </a:pPr>
            <a:r>
              <a:rPr lang="en-US" sz="4384" spc="-140" dirty="0">
                <a:solidFill>
                  <a:srgbClr val="948A54"/>
                </a:solidFill>
                <a:latin typeface="IBM Plex Sans Condensed"/>
                <a:ea typeface="IBM Plex Sans Condensed"/>
                <a:cs typeface="IBM Plex Sans Condensed"/>
                <a:sym typeface="IBM Plex Sans Condensed"/>
              </a:rPr>
              <a:t>Interrogati</a:t>
            </a:r>
            <a:r>
              <a:rPr lang="tr-TR" sz="4384" spc="-140" dirty="0">
                <a:solidFill>
                  <a:srgbClr val="948A54"/>
                </a:solidFill>
                <a:latin typeface="IBM Plex Sans Condensed"/>
                <a:ea typeface="IBM Plex Sans Condensed"/>
                <a:cs typeface="IBM Plex Sans Condensed"/>
                <a:sym typeface="IBM Plex Sans Condensed"/>
              </a:rPr>
              <a:t>on</a:t>
            </a:r>
            <a:endParaRPr lang="en-US" sz="4384" spc="-140" dirty="0">
              <a:solidFill>
                <a:srgbClr val="948A54"/>
              </a:solidFill>
              <a:latin typeface="IBM Plex Sans Condensed"/>
              <a:ea typeface="IBM Plex Sans Condensed"/>
              <a:cs typeface="IBM Plex Sans Condensed"/>
              <a:sym typeface="IBM Plex Sans Condensed"/>
            </a:endParaRPr>
          </a:p>
        </p:txBody>
      </p:sp>
      <p:sp>
        <p:nvSpPr>
          <p:cNvPr id="10" name="TextBox 10"/>
          <p:cNvSpPr txBox="1"/>
          <p:nvPr/>
        </p:nvSpPr>
        <p:spPr>
          <a:xfrm>
            <a:off x="1113206" y="5494153"/>
            <a:ext cx="671046" cy="825611"/>
          </a:xfrm>
          <a:prstGeom prst="rect">
            <a:avLst/>
          </a:prstGeom>
        </p:spPr>
        <p:txBody>
          <a:bodyPr lIns="0" tIns="0" rIns="0" bIns="0" rtlCol="0" anchor="t">
            <a:spAutoFit/>
          </a:bodyPr>
          <a:lstStyle/>
          <a:p>
            <a:pPr algn="l">
              <a:lnSpc>
                <a:spcPts val="7103"/>
              </a:lnSpc>
            </a:pPr>
            <a:r>
              <a:rPr lang="en-US" sz="4384" spc="-140" dirty="0">
                <a:solidFill>
                  <a:srgbClr val="948A54"/>
                </a:solidFill>
                <a:latin typeface="IBM Plex Sans Condensed"/>
                <a:ea typeface="IBM Plex Sans Condensed"/>
                <a:cs typeface="IBM Plex Sans Condensed"/>
                <a:sym typeface="IBM Plex Sans Condensed"/>
              </a:rPr>
              <a: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63503" y="709374"/>
            <a:ext cx="10819000" cy="6141253"/>
            <a:chOff x="0" y="0"/>
            <a:chExt cx="10819003" cy="6141250"/>
          </a:xfrm>
        </p:grpSpPr>
        <p:sp>
          <p:nvSpPr>
            <p:cNvPr id="3" name="Freeform 3"/>
            <p:cNvSpPr/>
            <p:nvPr/>
          </p:nvSpPr>
          <p:spPr>
            <a:xfrm>
              <a:off x="63500" y="63500"/>
              <a:ext cx="10692003" cy="6014212"/>
            </a:xfrm>
            <a:custGeom>
              <a:avLst/>
              <a:gdLst/>
              <a:ahLst/>
              <a:cxnLst/>
              <a:rect l="l" t="t" r="r" b="b"/>
              <a:pathLst>
                <a:path w="10692003" h="6014212">
                  <a:moveTo>
                    <a:pt x="10691749" y="254"/>
                  </a:moveTo>
                  <a:lnTo>
                    <a:pt x="10691749" y="6014085"/>
                  </a:lnTo>
                  <a:lnTo>
                    <a:pt x="254" y="6014085"/>
                  </a:lnTo>
                  <a:lnTo>
                    <a:pt x="254" y="254"/>
                  </a:lnTo>
                  <a:close/>
                  <a:moveTo>
                    <a:pt x="0" y="0"/>
                  </a:moveTo>
                  <a:lnTo>
                    <a:pt x="0" y="6014212"/>
                  </a:lnTo>
                  <a:lnTo>
                    <a:pt x="10692003" y="6014212"/>
                  </a:lnTo>
                  <a:lnTo>
                    <a:pt x="10692003" y="0"/>
                  </a:lnTo>
                  <a:close/>
                </a:path>
              </a:pathLst>
            </a:custGeom>
            <a:solidFill>
              <a:srgbClr val="000000"/>
            </a:solidFill>
          </p:spPr>
        </p:sp>
        <p:sp>
          <p:nvSpPr>
            <p:cNvPr id="4" name="Freeform 4"/>
            <p:cNvSpPr/>
            <p:nvPr/>
          </p:nvSpPr>
          <p:spPr>
            <a:xfrm>
              <a:off x="63500" y="63500"/>
              <a:ext cx="10692003" cy="6014212"/>
            </a:xfrm>
            <a:custGeom>
              <a:avLst/>
              <a:gdLst/>
              <a:ahLst/>
              <a:cxnLst/>
              <a:rect l="l" t="t" r="r" b="b"/>
              <a:pathLst>
                <a:path w="10692003" h="6014212">
                  <a:moveTo>
                    <a:pt x="0" y="6014212"/>
                  </a:moveTo>
                  <a:lnTo>
                    <a:pt x="0" y="0"/>
                  </a:lnTo>
                  <a:lnTo>
                    <a:pt x="10692003" y="0"/>
                  </a:lnTo>
                  <a:lnTo>
                    <a:pt x="10692003" y="6014212"/>
                  </a:lnTo>
                  <a:close/>
                </a:path>
              </a:pathLst>
            </a:custGeom>
            <a:solidFill>
              <a:srgbClr val="000000"/>
            </a:solidFill>
          </p:spPr>
        </p:sp>
        <p:sp>
          <p:nvSpPr>
            <p:cNvPr id="5" name="Freeform 5"/>
            <p:cNvSpPr/>
            <p:nvPr/>
          </p:nvSpPr>
          <p:spPr>
            <a:xfrm>
              <a:off x="63500" y="63500"/>
              <a:ext cx="10692003" cy="6014212"/>
            </a:xfrm>
            <a:custGeom>
              <a:avLst/>
              <a:gdLst/>
              <a:ahLst/>
              <a:cxnLst/>
              <a:rect l="l" t="t" r="r" b="b"/>
              <a:pathLst>
                <a:path w="10692003" h="6014212">
                  <a:moveTo>
                    <a:pt x="0" y="0"/>
                  </a:moveTo>
                  <a:lnTo>
                    <a:pt x="0" y="6014212"/>
                  </a:lnTo>
                  <a:lnTo>
                    <a:pt x="10692003" y="6014212"/>
                  </a:lnTo>
                  <a:lnTo>
                    <a:pt x="10692003" y="0"/>
                  </a:lnTo>
                  <a:close/>
                </a:path>
              </a:pathLst>
            </a:custGeom>
            <a:solidFill>
              <a:srgbClr val="000A21"/>
            </a:solidFill>
          </p:spPr>
        </p:sp>
      </p:grpSp>
      <p:sp>
        <p:nvSpPr>
          <p:cNvPr id="6" name="Freeform 6"/>
          <p:cNvSpPr/>
          <p:nvPr/>
        </p:nvSpPr>
        <p:spPr>
          <a:xfrm>
            <a:off x="305705" y="1883416"/>
            <a:ext cx="3792322" cy="3792322"/>
          </a:xfrm>
          <a:custGeom>
            <a:avLst/>
            <a:gdLst/>
            <a:ahLst/>
            <a:cxnLst/>
            <a:rect l="l" t="t" r="r" b="b"/>
            <a:pathLst>
              <a:path w="3792322" h="3792322">
                <a:moveTo>
                  <a:pt x="0" y="0"/>
                </a:moveTo>
                <a:lnTo>
                  <a:pt x="3792321" y="0"/>
                </a:lnTo>
                <a:lnTo>
                  <a:pt x="3792321" y="3792322"/>
                </a:lnTo>
                <a:lnTo>
                  <a:pt x="0" y="3792322"/>
                </a:lnTo>
                <a:lnTo>
                  <a:pt x="0" y="0"/>
                </a:lnTo>
                <a:close/>
              </a:path>
            </a:pathLst>
          </a:custGeom>
          <a:blipFill>
            <a:blip r:embed="rId2"/>
            <a:stretch>
              <a:fillRect/>
            </a:stretch>
          </a:blipFill>
        </p:spPr>
      </p:sp>
      <p:sp>
        <p:nvSpPr>
          <p:cNvPr id="7" name="TextBox 7"/>
          <p:cNvSpPr txBox="1"/>
          <p:nvPr/>
        </p:nvSpPr>
        <p:spPr>
          <a:xfrm>
            <a:off x="4518308" y="1197426"/>
            <a:ext cx="5992682" cy="4973079"/>
          </a:xfrm>
          <a:prstGeom prst="rect">
            <a:avLst/>
          </a:prstGeom>
        </p:spPr>
        <p:txBody>
          <a:bodyPr lIns="0" tIns="0" rIns="0" bIns="0" rtlCol="0" anchor="t">
            <a:spAutoFit/>
          </a:bodyPr>
          <a:lstStyle/>
          <a:p>
            <a:pPr algn="ctr">
              <a:lnSpc>
                <a:spcPts val="4419"/>
              </a:lnSpc>
            </a:pPr>
            <a:r>
              <a:rPr lang="en-US" sz="3157" spc="-9">
                <a:solidFill>
                  <a:srgbClr val="FFFFFF"/>
                </a:solidFill>
                <a:latin typeface="IBM Plex Sans Condensed"/>
                <a:ea typeface="IBM Plex Sans Condensed"/>
                <a:cs typeface="IBM Plex Sans Condensed"/>
                <a:sym typeface="IBM Plex Sans Condensed"/>
              </a:rPr>
              <a:t> </a:t>
            </a:r>
            <a:r>
              <a:rPr lang="en-US" sz="3157" spc="-9">
                <a:solidFill>
                  <a:srgbClr val="C00000"/>
                </a:solidFill>
                <a:latin typeface="IBM Plex Sans Condensed"/>
                <a:ea typeface="IBM Plex Sans Condensed"/>
                <a:cs typeface="IBM Plex Sans Condensed"/>
                <a:sym typeface="IBM Plex Sans Condensed"/>
              </a:rPr>
              <a:t>Broken, Blood-Stained Glass Shards </a:t>
            </a:r>
          </a:p>
          <a:p>
            <a:pPr algn="ctr">
              <a:lnSpc>
                <a:spcPts val="4007"/>
              </a:lnSpc>
            </a:pPr>
            <a:r>
              <a:rPr lang="en-US" sz="2104" spc="-67">
                <a:solidFill>
                  <a:srgbClr val="948A54"/>
                </a:solidFill>
                <a:latin typeface="IBM Plex Sans Condensed"/>
                <a:ea typeface="IBM Plex Sans Condensed"/>
                <a:cs typeface="IBM Plex Sans Condensed"/>
                <a:sym typeface="IBM Plex Sans Condensed"/>
              </a:rPr>
              <a:t>In the heart of the investigation, a critical clue emerged: broken, blood-stained glass shards found in the trash bin beside the secretary’s desk. </a:t>
            </a:r>
          </a:p>
          <a:p>
            <a:pPr algn="ctr">
              <a:lnSpc>
                <a:spcPts val="5261"/>
              </a:lnSpc>
            </a:pPr>
            <a:r>
              <a:rPr lang="en-US" sz="2104" spc="-67">
                <a:solidFill>
                  <a:srgbClr val="948A54"/>
                </a:solidFill>
                <a:latin typeface="IBM Plex Sans Condensed"/>
                <a:ea typeface="IBM Plex Sans Condensed"/>
                <a:cs typeface="IBM Plex Sans Condensed"/>
                <a:sym typeface="IBM Plex Sans Condensed"/>
              </a:rPr>
              <a:t>Why were they there? Did the secretary witness </a:t>
            </a:r>
          </a:p>
          <a:p>
            <a:pPr algn="ctr">
              <a:lnSpc>
                <a:spcPts val="2750"/>
              </a:lnSpc>
            </a:pPr>
            <a:r>
              <a:rPr lang="en-US" sz="2104" spc="-67">
                <a:solidFill>
                  <a:srgbClr val="948A54"/>
                </a:solidFill>
                <a:latin typeface="IBM Plex Sans Condensed"/>
                <a:ea typeface="IBM Plex Sans Condensed"/>
                <a:cs typeface="IBM Plex Sans Condensed"/>
                <a:sym typeface="IBM Plex Sans Condensed"/>
              </a:rPr>
              <a:t>something, or was she involved in the incident? </a:t>
            </a:r>
          </a:p>
          <a:p>
            <a:pPr algn="ctr">
              <a:lnSpc>
                <a:spcPts val="5261"/>
              </a:lnSpc>
            </a:pPr>
            <a:r>
              <a:rPr lang="en-US" sz="2104" spc="-67">
                <a:solidFill>
                  <a:srgbClr val="948A54"/>
                </a:solidFill>
                <a:latin typeface="IBM Plex Sans Condensed"/>
                <a:ea typeface="IBM Plex Sans Condensed"/>
                <a:cs typeface="IBM Plex Sans Condensed"/>
                <a:sym typeface="IBM Plex Sans Condensed"/>
              </a:rPr>
              <a:t>The presence of blood suggested a struggle, while the </a:t>
            </a:r>
          </a:p>
          <a:p>
            <a:pPr algn="ctr">
              <a:lnSpc>
                <a:spcPts val="2750"/>
              </a:lnSpc>
            </a:pPr>
            <a:r>
              <a:rPr lang="en-US" sz="2104" spc="-67">
                <a:solidFill>
                  <a:srgbClr val="948A54"/>
                </a:solidFill>
                <a:latin typeface="IBM Plex Sans Condensed"/>
                <a:ea typeface="IBM Plex Sans Condensed"/>
                <a:cs typeface="IBM Plex Sans Condensed"/>
                <a:sym typeface="IBM Plex Sans Condensed"/>
              </a:rPr>
              <a:t>disposal of the shards hinted at a hurried attempt to hide </a:t>
            </a:r>
          </a:p>
          <a:p>
            <a:pPr algn="ctr">
              <a:lnSpc>
                <a:spcPts val="5261"/>
              </a:lnSpc>
            </a:pPr>
            <a:r>
              <a:rPr lang="en-US" sz="2104" spc="-67">
                <a:solidFill>
                  <a:srgbClr val="948A54"/>
                </a:solidFill>
                <a:latin typeface="IBM Plex Sans Condensed"/>
                <a:ea typeface="IBM Plex Sans Condensed"/>
                <a:cs typeface="IBM Plex Sans Condensed"/>
                <a:sym typeface="IBM Plex Sans Condensed"/>
              </a:rPr>
              <a:t>evidence.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63503" y="709374"/>
            <a:ext cx="10819000" cy="6141253"/>
            <a:chOff x="0" y="0"/>
            <a:chExt cx="10819003" cy="6141250"/>
          </a:xfrm>
        </p:grpSpPr>
        <p:sp>
          <p:nvSpPr>
            <p:cNvPr id="3" name="Freeform 3"/>
            <p:cNvSpPr/>
            <p:nvPr/>
          </p:nvSpPr>
          <p:spPr>
            <a:xfrm>
              <a:off x="63500" y="63500"/>
              <a:ext cx="10692003" cy="6014212"/>
            </a:xfrm>
            <a:custGeom>
              <a:avLst/>
              <a:gdLst/>
              <a:ahLst/>
              <a:cxnLst/>
              <a:rect l="l" t="t" r="r" b="b"/>
              <a:pathLst>
                <a:path w="10692003" h="6014212">
                  <a:moveTo>
                    <a:pt x="10691749" y="254"/>
                  </a:moveTo>
                  <a:lnTo>
                    <a:pt x="10691749" y="6014085"/>
                  </a:lnTo>
                  <a:lnTo>
                    <a:pt x="254" y="6014085"/>
                  </a:lnTo>
                  <a:lnTo>
                    <a:pt x="254" y="254"/>
                  </a:lnTo>
                  <a:close/>
                  <a:moveTo>
                    <a:pt x="0" y="0"/>
                  </a:moveTo>
                  <a:lnTo>
                    <a:pt x="0" y="6014212"/>
                  </a:lnTo>
                  <a:lnTo>
                    <a:pt x="10692003" y="6014212"/>
                  </a:lnTo>
                  <a:lnTo>
                    <a:pt x="10692003" y="0"/>
                  </a:lnTo>
                  <a:close/>
                </a:path>
              </a:pathLst>
            </a:custGeom>
            <a:solidFill>
              <a:srgbClr val="000000"/>
            </a:solidFill>
          </p:spPr>
        </p:sp>
        <p:sp>
          <p:nvSpPr>
            <p:cNvPr id="4" name="Freeform 4"/>
            <p:cNvSpPr/>
            <p:nvPr/>
          </p:nvSpPr>
          <p:spPr>
            <a:xfrm>
              <a:off x="63500" y="63500"/>
              <a:ext cx="10692003" cy="6014212"/>
            </a:xfrm>
            <a:custGeom>
              <a:avLst/>
              <a:gdLst/>
              <a:ahLst/>
              <a:cxnLst/>
              <a:rect l="l" t="t" r="r" b="b"/>
              <a:pathLst>
                <a:path w="10692003" h="6014212">
                  <a:moveTo>
                    <a:pt x="0" y="6014212"/>
                  </a:moveTo>
                  <a:lnTo>
                    <a:pt x="0" y="0"/>
                  </a:lnTo>
                  <a:lnTo>
                    <a:pt x="10692003" y="0"/>
                  </a:lnTo>
                  <a:lnTo>
                    <a:pt x="10692003" y="6014212"/>
                  </a:lnTo>
                  <a:close/>
                </a:path>
              </a:pathLst>
            </a:custGeom>
            <a:solidFill>
              <a:srgbClr val="000000"/>
            </a:solidFill>
          </p:spPr>
        </p:sp>
        <p:sp>
          <p:nvSpPr>
            <p:cNvPr id="5" name="Freeform 5"/>
            <p:cNvSpPr/>
            <p:nvPr/>
          </p:nvSpPr>
          <p:spPr>
            <a:xfrm>
              <a:off x="63500" y="63500"/>
              <a:ext cx="10692003" cy="6014212"/>
            </a:xfrm>
            <a:custGeom>
              <a:avLst/>
              <a:gdLst/>
              <a:ahLst/>
              <a:cxnLst/>
              <a:rect l="l" t="t" r="r" b="b"/>
              <a:pathLst>
                <a:path w="10692003" h="6014212">
                  <a:moveTo>
                    <a:pt x="0" y="0"/>
                  </a:moveTo>
                  <a:lnTo>
                    <a:pt x="0" y="6014212"/>
                  </a:lnTo>
                  <a:lnTo>
                    <a:pt x="10692003" y="6014212"/>
                  </a:lnTo>
                  <a:lnTo>
                    <a:pt x="10692003" y="0"/>
                  </a:lnTo>
                  <a:close/>
                </a:path>
              </a:pathLst>
            </a:custGeom>
            <a:solidFill>
              <a:srgbClr val="000A21"/>
            </a:solidFill>
          </p:spPr>
        </p:sp>
      </p:grpSp>
      <p:sp>
        <p:nvSpPr>
          <p:cNvPr id="6" name="Freeform 6"/>
          <p:cNvSpPr/>
          <p:nvPr/>
        </p:nvSpPr>
        <p:spPr>
          <a:xfrm>
            <a:off x="2610" y="782564"/>
            <a:ext cx="10689393" cy="6004560"/>
          </a:xfrm>
          <a:custGeom>
            <a:avLst/>
            <a:gdLst/>
            <a:ahLst/>
            <a:cxnLst/>
            <a:rect l="l" t="t" r="r" b="b"/>
            <a:pathLst>
              <a:path w="10689393" h="6004560">
                <a:moveTo>
                  <a:pt x="0" y="0"/>
                </a:moveTo>
                <a:lnTo>
                  <a:pt x="10689393" y="0"/>
                </a:lnTo>
                <a:lnTo>
                  <a:pt x="10689393" y="6004560"/>
                </a:lnTo>
                <a:lnTo>
                  <a:pt x="0" y="6004560"/>
                </a:lnTo>
                <a:lnTo>
                  <a:pt x="0" y="0"/>
                </a:lnTo>
                <a:close/>
              </a:path>
            </a:pathLst>
          </a:custGeom>
          <a:blipFill>
            <a:blip r:embed="rId2"/>
            <a:stretch>
              <a:fillRect b="-161"/>
            </a:stretch>
          </a:blipFill>
        </p:spPr>
      </p:sp>
      <p:sp>
        <p:nvSpPr>
          <p:cNvPr id="7" name="Freeform 7"/>
          <p:cNvSpPr/>
          <p:nvPr/>
        </p:nvSpPr>
        <p:spPr>
          <a:xfrm>
            <a:off x="267300" y="2368506"/>
            <a:ext cx="2205228" cy="2209295"/>
          </a:xfrm>
          <a:custGeom>
            <a:avLst/>
            <a:gdLst/>
            <a:ahLst/>
            <a:cxnLst/>
            <a:rect l="l" t="t" r="r" b="b"/>
            <a:pathLst>
              <a:path w="2205228" h="2209295">
                <a:moveTo>
                  <a:pt x="0" y="0"/>
                </a:moveTo>
                <a:lnTo>
                  <a:pt x="2205228" y="0"/>
                </a:lnTo>
                <a:lnTo>
                  <a:pt x="2205228" y="2209295"/>
                </a:lnTo>
                <a:lnTo>
                  <a:pt x="0" y="2209295"/>
                </a:lnTo>
                <a:lnTo>
                  <a:pt x="0" y="0"/>
                </a:lnTo>
                <a:close/>
              </a:path>
            </a:pathLst>
          </a:custGeom>
          <a:blipFill>
            <a:blip r:embed="rId3"/>
            <a:stretch>
              <a:fillRect/>
            </a:stretch>
          </a:blipFill>
        </p:spPr>
      </p:sp>
      <p:sp>
        <p:nvSpPr>
          <p:cNvPr id="8" name="TextBox 8"/>
          <p:cNvSpPr txBox="1"/>
          <p:nvPr/>
        </p:nvSpPr>
        <p:spPr>
          <a:xfrm>
            <a:off x="5412829" y="896350"/>
            <a:ext cx="4750537" cy="5814327"/>
          </a:xfrm>
          <a:prstGeom prst="rect">
            <a:avLst/>
          </a:prstGeom>
        </p:spPr>
        <p:txBody>
          <a:bodyPr lIns="0" tIns="0" rIns="0" bIns="0" rtlCol="0" anchor="t">
            <a:spAutoFit/>
          </a:bodyPr>
          <a:lstStyle/>
          <a:p>
            <a:pPr algn="just">
              <a:lnSpc>
                <a:spcPts val="3507"/>
              </a:lnSpc>
            </a:pPr>
            <a:r>
              <a:rPr lang="en-US" sz="1403" spc="-44">
                <a:solidFill>
                  <a:srgbClr val="632523"/>
                </a:solidFill>
                <a:latin typeface="IBM Plex Sans Condensed"/>
                <a:ea typeface="IBM Plex Sans Condensed"/>
                <a:cs typeface="IBM Plex Sans Condensed"/>
                <a:sym typeface="IBM Plex Sans Condensed"/>
              </a:rPr>
              <a:t>Detective: How was your relationship? </a:t>
            </a:r>
          </a:p>
          <a:p>
            <a:pPr algn="just">
              <a:lnSpc>
                <a:spcPts val="3507"/>
              </a:lnSpc>
            </a:pPr>
            <a:r>
              <a:rPr lang="en-US" sz="1403" spc="-44">
                <a:solidFill>
                  <a:srgbClr val="632523"/>
                </a:solidFill>
                <a:latin typeface="IBM Plex Sans Condensed"/>
                <a:ea typeface="IBM Plex Sans Condensed"/>
                <a:cs typeface="IBM Plex Sans Condensed"/>
                <a:sym typeface="IBM Plex Sans Condensed"/>
              </a:rPr>
              <a:t>Bonny Harper: I… I was Milton’s secretary for four years. W-We </a:t>
            </a:r>
          </a:p>
          <a:p>
            <a:pPr algn="just">
              <a:lnSpc>
                <a:spcPts val="876"/>
              </a:lnSpc>
            </a:pPr>
            <a:r>
              <a:rPr lang="en-US" sz="1403" spc="-44">
                <a:solidFill>
                  <a:srgbClr val="632523"/>
                </a:solidFill>
                <a:latin typeface="IBM Plex Sans Condensed"/>
                <a:ea typeface="IBM Plex Sans Condensed"/>
                <a:cs typeface="IBM Plex Sans Condensed"/>
                <a:sym typeface="IBM Plex Sans Condensed"/>
              </a:rPr>
              <a:t>didn’t always get along. There were times he got furious because of </a:t>
            </a:r>
          </a:p>
          <a:p>
            <a:pPr algn="just">
              <a:lnSpc>
                <a:spcPts val="3507"/>
              </a:lnSpc>
            </a:pPr>
            <a:r>
              <a:rPr lang="en-US" sz="1403" spc="-44">
                <a:solidFill>
                  <a:srgbClr val="632523"/>
                </a:solidFill>
                <a:latin typeface="IBM Plex Sans Condensed"/>
                <a:ea typeface="IBM Plex Sans Condensed"/>
                <a:cs typeface="IBM Plex Sans Condensed"/>
                <a:sym typeface="IBM Plex Sans Condensed"/>
              </a:rPr>
              <a:t>my mistakes, and… he even threatened to fire me a few times. Detective: Do you have any defense to broken, blood-stained glass </a:t>
            </a:r>
          </a:p>
          <a:p>
            <a:pPr algn="just">
              <a:lnSpc>
                <a:spcPts val="876"/>
              </a:lnSpc>
            </a:pPr>
            <a:r>
              <a:rPr lang="en-US" sz="1403" spc="-44">
                <a:solidFill>
                  <a:srgbClr val="632523"/>
                </a:solidFill>
                <a:latin typeface="IBM Plex Sans Condensed"/>
                <a:ea typeface="IBM Plex Sans Condensed"/>
                <a:cs typeface="IBM Plex Sans Condensed"/>
                <a:sym typeface="IBM Plex Sans Condensed"/>
              </a:rPr>
              <a:t>shards found in the trash bin beside your desk? </a:t>
            </a:r>
          </a:p>
          <a:p>
            <a:pPr algn="just">
              <a:lnSpc>
                <a:spcPts val="3507"/>
              </a:lnSpc>
            </a:pPr>
            <a:r>
              <a:rPr lang="en-US" sz="1403" spc="-44">
                <a:solidFill>
                  <a:srgbClr val="632523"/>
                </a:solidFill>
                <a:latin typeface="IBM Plex Sans Condensed"/>
                <a:ea typeface="IBM Plex Sans Condensed"/>
                <a:cs typeface="IBM Plex Sans Condensed"/>
                <a:sym typeface="IBM Plex Sans Condensed"/>
              </a:rPr>
              <a:t>Bonny Harper: W-What? Blood-stained glass? I-I don’t know </a:t>
            </a:r>
          </a:p>
          <a:p>
            <a:pPr algn="just">
              <a:lnSpc>
                <a:spcPts val="876"/>
              </a:lnSpc>
            </a:pPr>
            <a:r>
              <a:rPr lang="en-US" sz="1403" spc="-44">
                <a:solidFill>
                  <a:srgbClr val="632523"/>
                </a:solidFill>
                <a:latin typeface="IBM Plex Sans Condensed"/>
                <a:ea typeface="IBM Plex Sans Condensed"/>
                <a:cs typeface="IBM Plex Sans Condensed"/>
                <a:sym typeface="IBM Plex Sans Condensed"/>
              </a:rPr>
              <a:t>anything about that! I… I was in the lavabo. One of the faucets burst, </a:t>
            </a:r>
          </a:p>
          <a:p>
            <a:pPr algn="just">
              <a:lnSpc>
                <a:spcPts val="3507"/>
              </a:lnSpc>
            </a:pPr>
            <a:r>
              <a:rPr lang="en-US" sz="1403" spc="-44">
                <a:solidFill>
                  <a:srgbClr val="632523"/>
                </a:solidFill>
                <a:latin typeface="IBM Plex Sans Condensed"/>
                <a:ea typeface="IBM Plex Sans Condensed"/>
                <a:cs typeface="IBM Plex Sans Condensed"/>
                <a:sym typeface="IBM Plex Sans Condensed"/>
              </a:rPr>
              <a:t>and I… I was waiting for the cleaning lady to help me. She came, </a:t>
            </a:r>
          </a:p>
          <a:p>
            <a:pPr algn="just">
              <a:lnSpc>
                <a:spcPts val="876"/>
              </a:lnSpc>
            </a:pPr>
            <a:r>
              <a:rPr lang="en-US" sz="1403" spc="-44">
                <a:solidFill>
                  <a:srgbClr val="632523"/>
                </a:solidFill>
                <a:latin typeface="IBM Plex Sans Condensed"/>
                <a:ea typeface="IBM Plex Sans Condensed"/>
                <a:cs typeface="IBM Plex Sans Condensed"/>
                <a:sym typeface="IBM Plex Sans Condensed"/>
              </a:rPr>
              <a:t>and… and after she fixed it, I returned to my desk and… Oh my god, </a:t>
            </a:r>
          </a:p>
          <a:p>
            <a:pPr algn="just">
              <a:lnSpc>
                <a:spcPts val="3507"/>
              </a:lnSpc>
            </a:pPr>
            <a:r>
              <a:rPr lang="en-US" sz="1403" spc="-44">
                <a:solidFill>
                  <a:srgbClr val="632523"/>
                </a:solidFill>
                <a:latin typeface="IBM Plex Sans Condensed"/>
                <a:ea typeface="IBM Plex Sans Condensed"/>
                <a:cs typeface="IBM Plex Sans Condensed"/>
                <a:sym typeface="IBM Plex Sans Condensed"/>
              </a:rPr>
              <a:t>that’s when I saw the glass with blood. I swear I have no idea how it </a:t>
            </a:r>
          </a:p>
          <a:p>
            <a:pPr algn="just">
              <a:lnSpc>
                <a:spcPts val="876"/>
              </a:lnSpc>
            </a:pPr>
            <a:r>
              <a:rPr lang="en-US" sz="1403" spc="-44">
                <a:solidFill>
                  <a:srgbClr val="632523"/>
                </a:solidFill>
                <a:latin typeface="IBM Plex Sans Condensed"/>
                <a:ea typeface="IBM Plex Sans Condensed"/>
                <a:cs typeface="IBM Plex Sans Condensed"/>
                <a:sym typeface="IBM Plex Sans Condensed"/>
              </a:rPr>
              <a:t>got there! </a:t>
            </a:r>
          </a:p>
          <a:p>
            <a:pPr algn="just">
              <a:lnSpc>
                <a:spcPts val="3507"/>
              </a:lnSpc>
            </a:pPr>
            <a:r>
              <a:rPr lang="en-US" sz="1403" spc="-44">
                <a:solidFill>
                  <a:srgbClr val="632523"/>
                </a:solidFill>
                <a:latin typeface="IBM Plex Sans Condensed"/>
                <a:ea typeface="IBM Plex Sans Condensed"/>
                <a:cs typeface="IBM Plex Sans Condensed"/>
                <a:sym typeface="IBM Plex Sans Condensed"/>
              </a:rPr>
              <a:t>Detective: Did you see anyone near your desk while you were away? Bonny Harper: N-No. I mean, I don’t think so. The office was busy, </a:t>
            </a:r>
          </a:p>
          <a:p>
            <a:pPr algn="just">
              <a:lnSpc>
                <a:spcPts val="876"/>
              </a:lnSpc>
            </a:pPr>
            <a:r>
              <a:rPr lang="en-US" sz="1403" spc="-44">
                <a:solidFill>
                  <a:srgbClr val="632523"/>
                </a:solidFill>
                <a:latin typeface="IBM Plex Sans Condensed"/>
                <a:ea typeface="IBM Plex Sans Condensed"/>
                <a:cs typeface="IBM Plex Sans Condensed"/>
                <a:sym typeface="IBM Plex Sans Condensed"/>
              </a:rPr>
              <a:t>and… I wasn’t paying attention before I left. Someone could’ve been </a:t>
            </a:r>
          </a:p>
          <a:p>
            <a:pPr algn="just">
              <a:lnSpc>
                <a:spcPts val="3507"/>
              </a:lnSpc>
            </a:pPr>
            <a:r>
              <a:rPr lang="en-US" sz="1403" spc="-44">
                <a:solidFill>
                  <a:srgbClr val="632523"/>
                </a:solidFill>
                <a:latin typeface="IBM Plex Sans Condensed"/>
                <a:ea typeface="IBM Plex Sans Condensed"/>
                <a:cs typeface="IBM Plex Sans Condensed"/>
                <a:sym typeface="IBM Plex Sans Condensed"/>
              </a:rPr>
              <a:t>there, but I-I didn’t see anything.</a:t>
            </a:r>
          </a:p>
        </p:txBody>
      </p:sp>
      <p:sp>
        <p:nvSpPr>
          <p:cNvPr id="9" name="TextBox 9"/>
          <p:cNvSpPr txBox="1"/>
          <p:nvPr/>
        </p:nvSpPr>
        <p:spPr>
          <a:xfrm>
            <a:off x="186900" y="4587491"/>
            <a:ext cx="3003109" cy="825611"/>
          </a:xfrm>
          <a:prstGeom prst="rect">
            <a:avLst/>
          </a:prstGeom>
        </p:spPr>
        <p:txBody>
          <a:bodyPr wrap="square" lIns="0" tIns="0" rIns="0" bIns="0" rtlCol="0" anchor="t">
            <a:spAutoFit/>
          </a:bodyPr>
          <a:lstStyle/>
          <a:p>
            <a:pPr algn="ctr">
              <a:lnSpc>
                <a:spcPts val="7103"/>
              </a:lnSpc>
            </a:pPr>
            <a:r>
              <a:rPr lang="en-US" sz="4384" spc="-140" dirty="0">
                <a:solidFill>
                  <a:srgbClr val="948A54"/>
                </a:solidFill>
                <a:latin typeface="IBM Plex Sans Condensed"/>
                <a:ea typeface="IBM Plex Sans Condensed"/>
                <a:cs typeface="IBM Plex Sans Condensed"/>
                <a:sym typeface="IBM Plex Sans Condensed"/>
              </a:rPr>
              <a:t>Interrogation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63503" y="709374"/>
            <a:ext cx="10819000" cy="6141253"/>
            <a:chOff x="0" y="0"/>
            <a:chExt cx="10819003" cy="6141250"/>
          </a:xfrm>
        </p:grpSpPr>
        <p:sp>
          <p:nvSpPr>
            <p:cNvPr id="3" name="Freeform 3"/>
            <p:cNvSpPr/>
            <p:nvPr/>
          </p:nvSpPr>
          <p:spPr>
            <a:xfrm>
              <a:off x="63500" y="63500"/>
              <a:ext cx="10692003" cy="6014212"/>
            </a:xfrm>
            <a:custGeom>
              <a:avLst/>
              <a:gdLst/>
              <a:ahLst/>
              <a:cxnLst/>
              <a:rect l="l" t="t" r="r" b="b"/>
              <a:pathLst>
                <a:path w="10692003" h="6014212">
                  <a:moveTo>
                    <a:pt x="10691749" y="254"/>
                  </a:moveTo>
                  <a:lnTo>
                    <a:pt x="10691749" y="6014085"/>
                  </a:lnTo>
                  <a:lnTo>
                    <a:pt x="254" y="6014085"/>
                  </a:lnTo>
                  <a:lnTo>
                    <a:pt x="254" y="254"/>
                  </a:lnTo>
                  <a:close/>
                  <a:moveTo>
                    <a:pt x="0" y="0"/>
                  </a:moveTo>
                  <a:lnTo>
                    <a:pt x="0" y="6014212"/>
                  </a:lnTo>
                  <a:lnTo>
                    <a:pt x="10692003" y="6014212"/>
                  </a:lnTo>
                  <a:lnTo>
                    <a:pt x="10692003" y="0"/>
                  </a:lnTo>
                  <a:close/>
                </a:path>
              </a:pathLst>
            </a:custGeom>
            <a:solidFill>
              <a:srgbClr val="000000"/>
            </a:solidFill>
          </p:spPr>
        </p:sp>
        <p:sp>
          <p:nvSpPr>
            <p:cNvPr id="4" name="Freeform 4"/>
            <p:cNvSpPr/>
            <p:nvPr/>
          </p:nvSpPr>
          <p:spPr>
            <a:xfrm>
              <a:off x="63500" y="63500"/>
              <a:ext cx="10692003" cy="6014212"/>
            </a:xfrm>
            <a:custGeom>
              <a:avLst/>
              <a:gdLst/>
              <a:ahLst/>
              <a:cxnLst/>
              <a:rect l="l" t="t" r="r" b="b"/>
              <a:pathLst>
                <a:path w="10692003" h="6014212">
                  <a:moveTo>
                    <a:pt x="0" y="6014212"/>
                  </a:moveTo>
                  <a:lnTo>
                    <a:pt x="0" y="0"/>
                  </a:lnTo>
                  <a:lnTo>
                    <a:pt x="10692003" y="0"/>
                  </a:lnTo>
                  <a:lnTo>
                    <a:pt x="10692003" y="6014212"/>
                  </a:lnTo>
                  <a:close/>
                </a:path>
              </a:pathLst>
            </a:custGeom>
            <a:solidFill>
              <a:srgbClr val="000000"/>
            </a:solidFill>
          </p:spPr>
        </p:sp>
        <p:sp>
          <p:nvSpPr>
            <p:cNvPr id="5" name="Freeform 5"/>
            <p:cNvSpPr/>
            <p:nvPr/>
          </p:nvSpPr>
          <p:spPr>
            <a:xfrm>
              <a:off x="63500" y="63500"/>
              <a:ext cx="10692003" cy="6014212"/>
            </a:xfrm>
            <a:custGeom>
              <a:avLst/>
              <a:gdLst/>
              <a:ahLst/>
              <a:cxnLst/>
              <a:rect l="l" t="t" r="r" b="b"/>
              <a:pathLst>
                <a:path w="10692003" h="6014212">
                  <a:moveTo>
                    <a:pt x="0" y="0"/>
                  </a:moveTo>
                  <a:lnTo>
                    <a:pt x="0" y="6014212"/>
                  </a:lnTo>
                  <a:lnTo>
                    <a:pt x="10692003" y="6014212"/>
                  </a:lnTo>
                  <a:lnTo>
                    <a:pt x="10692003" y="0"/>
                  </a:lnTo>
                  <a:close/>
                </a:path>
              </a:pathLst>
            </a:custGeom>
            <a:solidFill>
              <a:srgbClr val="000A21"/>
            </a:solidFill>
          </p:spPr>
        </p:sp>
      </p:grpSp>
      <p:sp>
        <p:nvSpPr>
          <p:cNvPr id="6" name="Freeform 6"/>
          <p:cNvSpPr/>
          <p:nvPr/>
        </p:nvSpPr>
        <p:spPr>
          <a:xfrm>
            <a:off x="6492659" y="1835506"/>
            <a:ext cx="3892553" cy="3892553"/>
          </a:xfrm>
          <a:custGeom>
            <a:avLst/>
            <a:gdLst/>
            <a:ahLst/>
            <a:cxnLst/>
            <a:rect l="l" t="t" r="r" b="b"/>
            <a:pathLst>
              <a:path w="3892553" h="3892553">
                <a:moveTo>
                  <a:pt x="0" y="0"/>
                </a:moveTo>
                <a:lnTo>
                  <a:pt x="3892553" y="0"/>
                </a:lnTo>
                <a:lnTo>
                  <a:pt x="3892553" y="3892553"/>
                </a:lnTo>
                <a:lnTo>
                  <a:pt x="0" y="3892553"/>
                </a:lnTo>
                <a:lnTo>
                  <a:pt x="0" y="0"/>
                </a:lnTo>
                <a:close/>
              </a:path>
            </a:pathLst>
          </a:custGeom>
          <a:blipFill>
            <a:blip r:embed="rId2"/>
            <a:stretch>
              <a:fillRect/>
            </a:stretch>
          </a:blipFill>
        </p:spPr>
      </p:sp>
      <p:sp>
        <p:nvSpPr>
          <p:cNvPr id="7" name="TextBox 7"/>
          <p:cNvSpPr txBox="1"/>
          <p:nvPr/>
        </p:nvSpPr>
        <p:spPr>
          <a:xfrm>
            <a:off x="441665" y="1147448"/>
            <a:ext cx="5890651" cy="4584097"/>
          </a:xfrm>
          <a:prstGeom prst="rect">
            <a:avLst/>
          </a:prstGeom>
        </p:spPr>
        <p:txBody>
          <a:bodyPr lIns="0" tIns="0" rIns="0" bIns="0" rtlCol="0" anchor="t">
            <a:spAutoFit/>
          </a:bodyPr>
          <a:lstStyle/>
          <a:p>
            <a:pPr algn="ctr">
              <a:lnSpc>
                <a:spcPts val="4419"/>
              </a:lnSpc>
            </a:pPr>
            <a:r>
              <a:rPr lang="en-US" sz="3157" spc="-9">
                <a:solidFill>
                  <a:srgbClr val="C00000"/>
                </a:solidFill>
                <a:latin typeface="IBM Plex Sans Condensed"/>
                <a:ea typeface="IBM Plex Sans Condensed"/>
                <a:cs typeface="IBM Plex Sans Condensed"/>
                <a:sym typeface="IBM Plex Sans Condensed"/>
              </a:rPr>
              <a:t>Blood on the Knife </a:t>
            </a:r>
          </a:p>
          <a:p>
            <a:pPr algn="ctr">
              <a:lnSpc>
                <a:spcPts val="3606"/>
              </a:lnSpc>
            </a:pPr>
            <a:r>
              <a:rPr lang="en-US" sz="2017" spc="-64">
                <a:solidFill>
                  <a:srgbClr val="FFC000"/>
                </a:solidFill>
                <a:latin typeface="IBM Plex Sans Condensed"/>
                <a:ea typeface="IBM Plex Sans Condensed"/>
                <a:cs typeface="IBM Plex Sans Condensed"/>
                <a:sym typeface="IBM Plex Sans Condensed"/>
              </a:rPr>
              <a:t>Surprisingly, the investigation turned around when the detective found blood on the knife of the CEO's personal bodyguard. This knife, which was normally used for protection, was the evidence. The prime suspect in this case was now somebody who got paid to keep the CEO safe. </a:t>
            </a:r>
          </a:p>
          <a:p>
            <a:pPr algn="ctr">
              <a:lnSpc>
                <a:spcPts val="5042"/>
              </a:lnSpc>
            </a:pPr>
            <a:r>
              <a:rPr lang="en-US" sz="2017" spc="-64">
                <a:solidFill>
                  <a:srgbClr val="FFC000"/>
                </a:solidFill>
                <a:latin typeface="IBM Plex Sans Condensed"/>
                <a:ea typeface="IBM Plex Sans Condensed"/>
                <a:cs typeface="IBM Plex Sans Condensed"/>
                <a:sym typeface="IBM Plex Sans Condensed"/>
              </a:rPr>
              <a:t>Why was there blood on his knife? Had he used it to save the </a:t>
            </a:r>
          </a:p>
          <a:p>
            <a:pPr algn="ctr">
              <a:lnSpc>
                <a:spcPts val="2172"/>
              </a:lnSpc>
            </a:pPr>
            <a:r>
              <a:rPr lang="en-US" sz="2017" spc="-64">
                <a:solidFill>
                  <a:srgbClr val="FFC000"/>
                </a:solidFill>
                <a:latin typeface="IBM Plex Sans Condensed"/>
                <a:ea typeface="IBM Plex Sans Condensed"/>
                <a:cs typeface="IBM Plex Sans Condensed"/>
                <a:sym typeface="IBM Plex Sans Condensed"/>
              </a:rPr>
              <a:t>CEO during a struggle, or could he have committed the crime? </a:t>
            </a:r>
          </a:p>
          <a:p>
            <a:pPr algn="ctr">
              <a:lnSpc>
                <a:spcPts val="5042"/>
              </a:lnSpc>
            </a:pPr>
            <a:r>
              <a:rPr lang="en-US" sz="2017" spc="-64">
                <a:solidFill>
                  <a:srgbClr val="FFC000"/>
                </a:solidFill>
                <a:latin typeface="IBM Plex Sans Condensed"/>
                <a:ea typeface="IBM Plex Sans Condensed"/>
                <a:cs typeface="IBM Plex Sans Condensed"/>
                <a:sym typeface="IBM Plex Sans Condensed"/>
              </a:rPr>
              <a:t>Investigators began to question his actions and motives.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63503" y="709374"/>
            <a:ext cx="10819000" cy="6141253"/>
            <a:chOff x="0" y="0"/>
            <a:chExt cx="10819003" cy="6141250"/>
          </a:xfrm>
        </p:grpSpPr>
        <p:sp>
          <p:nvSpPr>
            <p:cNvPr id="3" name="Freeform 3"/>
            <p:cNvSpPr/>
            <p:nvPr/>
          </p:nvSpPr>
          <p:spPr>
            <a:xfrm>
              <a:off x="63500" y="63500"/>
              <a:ext cx="10692003" cy="6014212"/>
            </a:xfrm>
            <a:custGeom>
              <a:avLst/>
              <a:gdLst/>
              <a:ahLst/>
              <a:cxnLst/>
              <a:rect l="l" t="t" r="r" b="b"/>
              <a:pathLst>
                <a:path w="10692003" h="6014212">
                  <a:moveTo>
                    <a:pt x="10691749" y="254"/>
                  </a:moveTo>
                  <a:lnTo>
                    <a:pt x="10691749" y="6014085"/>
                  </a:lnTo>
                  <a:lnTo>
                    <a:pt x="254" y="6014085"/>
                  </a:lnTo>
                  <a:lnTo>
                    <a:pt x="254" y="254"/>
                  </a:lnTo>
                  <a:close/>
                  <a:moveTo>
                    <a:pt x="0" y="0"/>
                  </a:moveTo>
                  <a:lnTo>
                    <a:pt x="0" y="6014212"/>
                  </a:lnTo>
                  <a:lnTo>
                    <a:pt x="10692003" y="6014212"/>
                  </a:lnTo>
                  <a:lnTo>
                    <a:pt x="10692003" y="0"/>
                  </a:lnTo>
                  <a:close/>
                </a:path>
              </a:pathLst>
            </a:custGeom>
            <a:solidFill>
              <a:srgbClr val="000000"/>
            </a:solidFill>
          </p:spPr>
        </p:sp>
        <p:sp>
          <p:nvSpPr>
            <p:cNvPr id="4" name="Freeform 4"/>
            <p:cNvSpPr/>
            <p:nvPr/>
          </p:nvSpPr>
          <p:spPr>
            <a:xfrm>
              <a:off x="63500" y="63500"/>
              <a:ext cx="10692003" cy="6014212"/>
            </a:xfrm>
            <a:custGeom>
              <a:avLst/>
              <a:gdLst/>
              <a:ahLst/>
              <a:cxnLst/>
              <a:rect l="l" t="t" r="r" b="b"/>
              <a:pathLst>
                <a:path w="10692003" h="6014212">
                  <a:moveTo>
                    <a:pt x="0" y="6014212"/>
                  </a:moveTo>
                  <a:lnTo>
                    <a:pt x="0" y="0"/>
                  </a:lnTo>
                  <a:lnTo>
                    <a:pt x="10692003" y="0"/>
                  </a:lnTo>
                  <a:lnTo>
                    <a:pt x="10692003" y="6014212"/>
                  </a:lnTo>
                  <a:close/>
                </a:path>
              </a:pathLst>
            </a:custGeom>
            <a:solidFill>
              <a:srgbClr val="000000"/>
            </a:solidFill>
          </p:spPr>
        </p:sp>
        <p:sp>
          <p:nvSpPr>
            <p:cNvPr id="5" name="Freeform 5"/>
            <p:cNvSpPr/>
            <p:nvPr/>
          </p:nvSpPr>
          <p:spPr>
            <a:xfrm>
              <a:off x="63500" y="63500"/>
              <a:ext cx="10692003" cy="6014212"/>
            </a:xfrm>
            <a:custGeom>
              <a:avLst/>
              <a:gdLst/>
              <a:ahLst/>
              <a:cxnLst/>
              <a:rect l="l" t="t" r="r" b="b"/>
              <a:pathLst>
                <a:path w="10692003" h="6014212">
                  <a:moveTo>
                    <a:pt x="0" y="0"/>
                  </a:moveTo>
                  <a:lnTo>
                    <a:pt x="0" y="6014212"/>
                  </a:lnTo>
                  <a:lnTo>
                    <a:pt x="10692003" y="6014212"/>
                  </a:lnTo>
                  <a:lnTo>
                    <a:pt x="10692003" y="0"/>
                  </a:lnTo>
                  <a:close/>
                </a:path>
              </a:pathLst>
            </a:custGeom>
            <a:solidFill>
              <a:srgbClr val="000A21"/>
            </a:solidFill>
          </p:spPr>
        </p:sp>
      </p:grpSp>
      <p:sp>
        <p:nvSpPr>
          <p:cNvPr id="6" name="Freeform 6"/>
          <p:cNvSpPr/>
          <p:nvPr/>
        </p:nvSpPr>
        <p:spPr>
          <a:xfrm>
            <a:off x="0" y="772878"/>
            <a:ext cx="10692003" cy="6014247"/>
          </a:xfrm>
          <a:custGeom>
            <a:avLst/>
            <a:gdLst/>
            <a:ahLst/>
            <a:cxnLst/>
            <a:rect l="l" t="t" r="r" b="b"/>
            <a:pathLst>
              <a:path w="10692003" h="6014247">
                <a:moveTo>
                  <a:pt x="0" y="0"/>
                </a:moveTo>
                <a:lnTo>
                  <a:pt x="10692003" y="0"/>
                </a:lnTo>
                <a:lnTo>
                  <a:pt x="10692003" y="6014246"/>
                </a:lnTo>
                <a:lnTo>
                  <a:pt x="0" y="6014246"/>
                </a:lnTo>
                <a:lnTo>
                  <a:pt x="0" y="0"/>
                </a:lnTo>
                <a:close/>
              </a:path>
            </a:pathLst>
          </a:custGeom>
          <a:blipFill>
            <a:blip r:embed="rId2"/>
            <a:stretch>
              <a:fillRect b="-24"/>
            </a:stretch>
          </a:blipFill>
        </p:spPr>
      </p:sp>
      <p:sp>
        <p:nvSpPr>
          <p:cNvPr id="7" name="Freeform 7"/>
          <p:cNvSpPr/>
          <p:nvPr/>
        </p:nvSpPr>
        <p:spPr>
          <a:xfrm>
            <a:off x="267300" y="2376678"/>
            <a:ext cx="2205228" cy="2209295"/>
          </a:xfrm>
          <a:custGeom>
            <a:avLst/>
            <a:gdLst/>
            <a:ahLst/>
            <a:cxnLst/>
            <a:rect l="l" t="t" r="r" b="b"/>
            <a:pathLst>
              <a:path w="2205228" h="2209295">
                <a:moveTo>
                  <a:pt x="0" y="0"/>
                </a:moveTo>
                <a:lnTo>
                  <a:pt x="2205228" y="0"/>
                </a:lnTo>
                <a:lnTo>
                  <a:pt x="2205228" y="2209295"/>
                </a:lnTo>
                <a:lnTo>
                  <a:pt x="0" y="2209295"/>
                </a:lnTo>
                <a:lnTo>
                  <a:pt x="0" y="0"/>
                </a:lnTo>
                <a:close/>
              </a:path>
            </a:pathLst>
          </a:custGeom>
          <a:blipFill>
            <a:blip r:embed="rId3"/>
            <a:stretch>
              <a:fillRect/>
            </a:stretch>
          </a:blipFill>
        </p:spPr>
      </p:sp>
      <p:sp>
        <p:nvSpPr>
          <p:cNvPr id="8" name="TextBox 8"/>
          <p:cNvSpPr txBox="1"/>
          <p:nvPr/>
        </p:nvSpPr>
        <p:spPr>
          <a:xfrm>
            <a:off x="188709" y="4800600"/>
            <a:ext cx="4050782" cy="825611"/>
          </a:xfrm>
          <a:prstGeom prst="rect">
            <a:avLst/>
          </a:prstGeom>
        </p:spPr>
        <p:txBody>
          <a:bodyPr wrap="square" lIns="0" tIns="0" rIns="0" bIns="0" rtlCol="0" anchor="t">
            <a:spAutoFit/>
          </a:bodyPr>
          <a:lstStyle/>
          <a:p>
            <a:pPr algn="l">
              <a:lnSpc>
                <a:spcPts val="7103"/>
              </a:lnSpc>
            </a:pPr>
            <a:r>
              <a:rPr lang="en-US" sz="4384" spc="-140" dirty="0">
                <a:solidFill>
                  <a:srgbClr val="948A54"/>
                </a:solidFill>
                <a:latin typeface="IBM Plex Sans Condensed"/>
                <a:ea typeface="IBM Plex Sans Condensed"/>
                <a:cs typeface="IBM Plex Sans Condensed"/>
                <a:sym typeface="IBM Plex Sans Condensed"/>
              </a:rPr>
              <a:t>Interrogatio</a:t>
            </a:r>
            <a:r>
              <a:rPr lang="tr-TR" sz="4384" spc="-140" dirty="0">
                <a:solidFill>
                  <a:srgbClr val="948A54"/>
                </a:solidFill>
                <a:latin typeface="IBM Plex Sans Condensed"/>
                <a:ea typeface="IBM Plex Sans Condensed"/>
                <a:cs typeface="IBM Plex Sans Condensed"/>
                <a:sym typeface="IBM Plex Sans Condensed"/>
              </a:rPr>
              <a:t>n</a:t>
            </a:r>
            <a:endParaRPr lang="en-US" sz="4384" spc="-140" dirty="0">
              <a:solidFill>
                <a:srgbClr val="948A54"/>
              </a:solidFill>
              <a:latin typeface="IBM Plex Sans Condensed"/>
              <a:ea typeface="IBM Plex Sans Condensed"/>
              <a:cs typeface="IBM Plex Sans Condensed"/>
              <a:sym typeface="IBM Plex Sans Condensed"/>
            </a:endParaRPr>
          </a:p>
        </p:txBody>
      </p:sp>
      <p:sp>
        <p:nvSpPr>
          <p:cNvPr id="10" name="TextBox 10"/>
          <p:cNvSpPr txBox="1"/>
          <p:nvPr/>
        </p:nvSpPr>
        <p:spPr>
          <a:xfrm>
            <a:off x="5626665" y="825570"/>
            <a:ext cx="3941131" cy="5629208"/>
          </a:xfrm>
          <a:prstGeom prst="rect">
            <a:avLst/>
          </a:prstGeom>
        </p:spPr>
        <p:txBody>
          <a:bodyPr lIns="0" tIns="0" rIns="0" bIns="0" rtlCol="0" anchor="t">
            <a:spAutoFit/>
          </a:bodyPr>
          <a:lstStyle/>
          <a:p>
            <a:pPr algn="just">
              <a:lnSpc>
                <a:spcPts val="2630"/>
              </a:lnSpc>
            </a:pPr>
            <a:r>
              <a:rPr lang="en-US" sz="1052" spc="-33">
                <a:solidFill>
                  <a:srgbClr val="1F497D"/>
                </a:solidFill>
                <a:latin typeface="IBM Plex Sans Condensed"/>
                <a:ea typeface="IBM Plex Sans Condensed"/>
                <a:cs typeface="IBM Plex Sans Condensed"/>
                <a:sym typeface="IBM Plex Sans Condensed"/>
              </a:rPr>
              <a:t>Detective: Can you explain what that is? (Shows the bloody knife) </a:t>
            </a:r>
          </a:p>
          <a:p>
            <a:pPr algn="just">
              <a:lnSpc>
                <a:spcPts val="2630"/>
              </a:lnSpc>
            </a:pPr>
            <a:r>
              <a:rPr lang="en-US" sz="1052" spc="-33">
                <a:solidFill>
                  <a:srgbClr val="1F497D"/>
                </a:solidFill>
                <a:latin typeface="IBM Plex Sans Condensed"/>
                <a:ea typeface="IBM Plex Sans Condensed"/>
                <a:cs typeface="IBM Plex Sans Condensed"/>
                <a:sym typeface="IBM Plex Sans Condensed"/>
              </a:rPr>
              <a:t>Mac: It's just a knife, as you can see. Smirks Detective: (punches the table) Are you fucking kidding me?!?! Mac: Too obvious? hehe(Mutual silent glances...) Mac: Hey, I did not kill him. You know that, right? Detective: Didn't you? Then, explain the knife. Mac: How about asking your mom about that? Detective: (leans in, voice low and sharp) Listen, Mac, you're digging yourself </a:t>
            </a:r>
          </a:p>
          <a:p>
            <a:pPr algn="just">
              <a:lnSpc>
                <a:spcPts val="701"/>
              </a:lnSpc>
            </a:pPr>
            <a:r>
              <a:rPr lang="en-US" sz="1052" spc="-33">
                <a:solidFill>
                  <a:srgbClr val="1F497D"/>
                </a:solidFill>
                <a:latin typeface="IBM Plex Sans Condensed"/>
                <a:ea typeface="IBM Plex Sans Condensed"/>
                <a:cs typeface="IBM Plex Sans Condensed"/>
                <a:sym typeface="IBM Plex Sans Condensed"/>
              </a:rPr>
              <a:t>a deeper hole. Drop the jokes, or I’ll ensure you don’t leave this room anytime </a:t>
            </a:r>
          </a:p>
          <a:p>
            <a:pPr algn="just">
              <a:lnSpc>
                <a:spcPts val="2630"/>
              </a:lnSpc>
            </a:pPr>
            <a:r>
              <a:rPr lang="en-US" sz="1052" spc="-33">
                <a:solidFill>
                  <a:srgbClr val="1F497D"/>
                </a:solidFill>
                <a:latin typeface="IBM Plex Sans Condensed"/>
                <a:ea typeface="IBM Plex Sans Condensed"/>
                <a:cs typeface="IBM Plex Sans Condensed"/>
                <a:sym typeface="IBM Plex Sans Condensed"/>
              </a:rPr>
              <a:t>soon. Mac: (leans back, crossing his arms) Alright, I’ll bite. It’s mine. Part of my </a:t>
            </a:r>
          </a:p>
          <a:p>
            <a:pPr algn="just">
              <a:lnSpc>
                <a:spcPts val="701"/>
              </a:lnSpc>
            </a:pPr>
            <a:r>
              <a:rPr lang="en-US" sz="1052" spc="-33">
                <a:solidFill>
                  <a:srgbClr val="1F497D"/>
                </a:solidFill>
                <a:latin typeface="IBM Plex Sans Condensed"/>
                <a:ea typeface="IBM Plex Sans Condensed"/>
                <a:cs typeface="IBM Plex Sans Condensed"/>
                <a:sym typeface="IBM Plex Sans Condensed"/>
              </a:rPr>
              <a:t>collection. Got it last week at a specialty store downtown. </a:t>
            </a:r>
          </a:p>
          <a:p>
            <a:pPr algn="just">
              <a:lnSpc>
                <a:spcPts val="2630"/>
              </a:lnSpc>
            </a:pPr>
            <a:r>
              <a:rPr lang="en-US" sz="1052" spc="-33">
                <a:solidFill>
                  <a:srgbClr val="1F497D"/>
                </a:solidFill>
                <a:latin typeface="IBM Plex Sans Condensed"/>
                <a:ea typeface="IBM Plex Sans Condensed"/>
                <a:cs typeface="IBM Plex Sans Condensed"/>
                <a:sym typeface="IBM Plex Sans Condensed"/>
              </a:rPr>
              <a:t>Detective: (narrows eyes) So you’re admitting it was in your possession. </a:t>
            </a:r>
          </a:p>
          <a:p>
            <a:pPr algn="just">
              <a:lnSpc>
                <a:spcPts val="701"/>
              </a:lnSpc>
            </a:pPr>
            <a:r>
              <a:rPr lang="en-US" sz="1052" spc="-33">
                <a:solidFill>
                  <a:srgbClr val="1F497D"/>
                </a:solidFill>
                <a:latin typeface="IBM Plex Sans Condensed"/>
                <a:ea typeface="IBM Plex Sans Condensed"/>
                <a:cs typeface="IBM Plex Sans Condensed"/>
                <a:sym typeface="IBM Plex Sans Condensed"/>
              </a:rPr>
              <a:t>Convenient timing, don’t you think? </a:t>
            </a:r>
          </a:p>
          <a:p>
            <a:pPr algn="just">
              <a:lnSpc>
                <a:spcPts val="2630"/>
              </a:lnSpc>
            </a:pPr>
            <a:r>
              <a:rPr lang="en-US" sz="1052" spc="-33">
                <a:solidFill>
                  <a:srgbClr val="1F497D"/>
                </a:solidFill>
                <a:latin typeface="IBM Plex Sans Condensed"/>
                <a:ea typeface="IBM Plex Sans Condensed"/>
                <a:cs typeface="IBM Plex Sans Condensed"/>
                <a:sym typeface="IBM Plex Sans Condensed"/>
              </a:rPr>
              <a:t>Mac: Yeah, it was in my possession—clean. I didn’t touch Milton with it. Hell, </a:t>
            </a:r>
          </a:p>
          <a:p>
            <a:pPr algn="just">
              <a:lnSpc>
                <a:spcPts val="701"/>
              </a:lnSpc>
            </a:pPr>
            <a:r>
              <a:rPr lang="en-US" sz="1052" spc="-33">
                <a:solidFill>
                  <a:srgbClr val="1F497D"/>
                </a:solidFill>
                <a:latin typeface="IBM Plex Sans Condensed"/>
                <a:ea typeface="IBM Plex Sans Condensed"/>
                <a:cs typeface="IBM Plex Sans Condensed"/>
                <a:sym typeface="IBM Plex Sans Condensed"/>
              </a:rPr>
              <a:t>I didn’t even see Milton that day. </a:t>
            </a:r>
          </a:p>
          <a:p>
            <a:pPr algn="just">
              <a:lnSpc>
                <a:spcPts val="2630"/>
              </a:lnSpc>
            </a:pPr>
            <a:r>
              <a:rPr lang="en-US" sz="1052" spc="-33">
                <a:solidFill>
                  <a:srgbClr val="1F497D"/>
                </a:solidFill>
                <a:latin typeface="IBM Plex Sans Condensed"/>
                <a:ea typeface="IBM Plex Sans Condensed"/>
                <a:cs typeface="IBM Plex Sans Condensed"/>
                <a:sym typeface="IBM Plex Sans Condensed"/>
              </a:rPr>
              <a:t>Detective: Then how did the blood end up on your precious collectible?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63503" y="709374"/>
            <a:ext cx="10819000" cy="6141253"/>
            <a:chOff x="0" y="0"/>
            <a:chExt cx="10819003" cy="6141250"/>
          </a:xfrm>
        </p:grpSpPr>
        <p:sp>
          <p:nvSpPr>
            <p:cNvPr id="3" name="Freeform 3"/>
            <p:cNvSpPr/>
            <p:nvPr/>
          </p:nvSpPr>
          <p:spPr>
            <a:xfrm>
              <a:off x="63500" y="63500"/>
              <a:ext cx="10692003" cy="6014212"/>
            </a:xfrm>
            <a:custGeom>
              <a:avLst/>
              <a:gdLst/>
              <a:ahLst/>
              <a:cxnLst/>
              <a:rect l="l" t="t" r="r" b="b"/>
              <a:pathLst>
                <a:path w="10692003" h="6014212">
                  <a:moveTo>
                    <a:pt x="10691749" y="254"/>
                  </a:moveTo>
                  <a:lnTo>
                    <a:pt x="10691749" y="6014085"/>
                  </a:lnTo>
                  <a:lnTo>
                    <a:pt x="254" y="6014085"/>
                  </a:lnTo>
                  <a:lnTo>
                    <a:pt x="254" y="254"/>
                  </a:lnTo>
                  <a:close/>
                  <a:moveTo>
                    <a:pt x="0" y="0"/>
                  </a:moveTo>
                  <a:lnTo>
                    <a:pt x="0" y="6014212"/>
                  </a:lnTo>
                  <a:lnTo>
                    <a:pt x="10692003" y="6014212"/>
                  </a:lnTo>
                  <a:lnTo>
                    <a:pt x="10692003" y="0"/>
                  </a:lnTo>
                  <a:close/>
                </a:path>
              </a:pathLst>
            </a:custGeom>
            <a:solidFill>
              <a:srgbClr val="000000"/>
            </a:solidFill>
          </p:spPr>
        </p:sp>
        <p:sp>
          <p:nvSpPr>
            <p:cNvPr id="4" name="Freeform 4"/>
            <p:cNvSpPr/>
            <p:nvPr/>
          </p:nvSpPr>
          <p:spPr>
            <a:xfrm>
              <a:off x="63500" y="63500"/>
              <a:ext cx="10692003" cy="6014212"/>
            </a:xfrm>
            <a:custGeom>
              <a:avLst/>
              <a:gdLst/>
              <a:ahLst/>
              <a:cxnLst/>
              <a:rect l="l" t="t" r="r" b="b"/>
              <a:pathLst>
                <a:path w="10692003" h="6014212">
                  <a:moveTo>
                    <a:pt x="0" y="6014212"/>
                  </a:moveTo>
                  <a:lnTo>
                    <a:pt x="0" y="0"/>
                  </a:lnTo>
                  <a:lnTo>
                    <a:pt x="10692003" y="0"/>
                  </a:lnTo>
                  <a:lnTo>
                    <a:pt x="10692003" y="6014212"/>
                  </a:lnTo>
                  <a:close/>
                </a:path>
              </a:pathLst>
            </a:custGeom>
            <a:solidFill>
              <a:srgbClr val="000000"/>
            </a:solidFill>
          </p:spPr>
        </p:sp>
        <p:sp>
          <p:nvSpPr>
            <p:cNvPr id="5" name="Freeform 5"/>
            <p:cNvSpPr/>
            <p:nvPr/>
          </p:nvSpPr>
          <p:spPr>
            <a:xfrm>
              <a:off x="63500" y="63500"/>
              <a:ext cx="10692003" cy="6014212"/>
            </a:xfrm>
            <a:custGeom>
              <a:avLst/>
              <a:gdLst/>
              <a:ahLst/>
              <a:cxnLst/>
              <a:rect l="l" t="t" r="r" b="b"/>
              <a:pathLst>
                <a:path w="10692003" h="6014212">
                  <a:moveTo>
                    <a:pt x="0" y="0"/>
                  </a:moveTo>
                  <a:lnTo>
                    <a:pt x="0" y="6014212"/>
                  </a:lnTo>
                  <a:lnTo>
                    <a:pt x="10692003" y="6014212"/>
                  </a:lnTo>
                  <a:lnTo>
                    <a:pt x="10692003" y="0"/>
                  </a:lnTo>
                  <a:close/>
                </a:path>
              </a:pathLst>
            </a:custGeom>
            <a:solidFill>
              <a:srgbClr val="000A21"/>
            </a:solidFill>
          </p:spPr>
        </p:sp>
      </p:grpSp>
      <p:sp>
        <p:nvSpPr>
          <p:cNvPr id="6" name="Freeform 6"/>
          <p:cNvSpPr/>
          <p:nvPr/>
        </p:nvSpPr>
        <p:spPr>
          <a:xfrm>
            <a:off x="1305" y="772878"/>
            <a:ext cx="10689393" cy="6014247"/>
          </a:xfrm>
          <a:custGeom>
            <a:avLst/>
            <a:gdLst/>
            <a:ahLst/>
            <a:cxnLst/>
            <a:rect l="l" t="t" r="r" b="b"/>
            <a:pathLst>
              <a:path w="10689393" h="6014247">
                <a:moveTo>
                  <a:pt x="0" y="0"/>
                </a:moveTo>
                <a:lnTo>
                  <a:pt x="10689393" y="0"/>
                </a:lnTo>
                <a:lnTo>
                  <a:pt x="10689393" y="6014246"/>
                </a:lnTo>
                <a:lnTo>
                  <a:pt x="0" y="6014246"/>
                </a:lnTo>
                <a:lnTo>
                  <a:pt x="0" y="0"/>
                </a:lnTo>
                <a:close/>
              </a:path>
            </a:pathLst>
          </a:custGeom>
          <a:blipFill>
            <a:blip r:embed="rId2"/>
            <a:stretch>
              <a:fillRect/>
            </a:stretch>
          </a:blipFill>
        </p:spPr>
        <p:txBody>
          <a:bodyPr/>
          <a:lstStyle/>
          <a:p>
            <a:endParaRPr lang="tr-TR" dirty="0"/>
          </a:p>
        </p:txBody>
      </p:sp>
      <p:sp>
        <p:nvSpPr>
          <p:cNvPr id="7" name="Freeform 7"/>
          <p:cNvSpPr/>
          <p:nvPr/>
        </p:nvSpPr>
        <p:spPr>
          <a:xfrm>
            <a:off x="267300" y="2376678"/>
            <a:ext cx="2205228" cy="2209295"/>
          </a:xfrm>
          <a:custGeom>
            <a:avLst/>
            <a:gdLst/>
            <a:ahLst/>
            <a:cxnLst/>
            <a:rect l="l" t="t" r="r" b="b"/>
            <a:pathLst>
              <a:path w="2205228" h="2209295">
                <a:moveTo>
                  <a:pt x="0" y="0"/>
                </a:moveTo>
                <a:lnTo>
                  <a:pt x="2205228" y="0"/>
                </a:lnTo>
                <a:lnTo>
                  <a:pt x="2205228" y="2209295"/>
                </a:lnTo>
                <a:lnTo>
                  <a:pt x="0" y="2209295"/>
                </a:lnTo>
                <a:lnTo>
                  <a:pt x="0" y="0"/>
                </a:lnTo>
                <a:close/>
              </a:path>
            </a:pathLst>
          </a:custGeom>
          <a:blipFill>
            <a:blip r:embed="rId3"/>
            <a:stretch>
              <a:fillRect/>
            </a:stretch>
          </a:blipFill>
        </p:spPr>
      </p:sp>
      <p:sp>
        <p:nvSpPr>
          <p:cNvPr id="8" name="TextBox 8"/>
          <p:cNvSpPr txBox="1"/>
          <p:nvPr/>
        </p:nvSpPr>
        <p:spPr>
          <a:xfrm>
            <a:off x="5613302" y="1437208"/>
            <a:ext cx="4723848" cy="4689396"/>
          </a:xfrm>
          <a:prstGeom prst="rect">
            <a:avLst/>
          </a:prstGeom>
        </p:spPr>
        <p:txBody>
          <a:bodyPr lIns="0" tIns="0" rIns="0" bIns="0" rtlCol="0" anchor="t">
            <a:spAutoFit/>
          </a:bodyPr>
          <a:lstStyle/>
          <a:p>
            <a:pPr algn="l">
              <a:lnSpc>
                <a:spcPts val="1491"/>
              </a:lnSpc>
            </a:pPr>
            <a:r>
              <a:rPr lang="en-US" sz="957" spc="-30">
                <a:solidFill>
                  <a:srgbClr val="1F497D"/>
                </a:solidFill>
                <a:latin typeface="IBM Plex Sans Condensed"/>
                <a:ea typeface="IBM Plex Sans Condensed"/>
                <a:cs typeface="IBM Plex Sans Condensed"/>
                <a:sym typeface="IBM Plex Sans Condensed"/>
              </a:rPr>
              <a:t>Detective: (leans forward) And I suppose someone also forced you to sell out your boss to Crosswind Inc.? </a:t>
            </a:r>
          </a:p>
          <a:p>
            <a:pPr algn="l">
              <a:lnSpc>
                <a:spcPts val="2394"/>
              </a:lnSpc>
            </a:pPr>
            <a:r>
              <a:rPr lang="en-US" sz="957" spc="-30">
                <a:solidFill>
                  <a:srgbClr val="1F497D"/>
                </a:solidFill>
                <a:latin typeface="IBM Plex Sans Condensed"/>
                <a:ea typeface="IBM Plex Sans Condensed"/>
                <a:cs typeface="IBM Plex Sans Condensed"/>
                <a:sym typeface="IBM Plex Sans Condensed"/>
              </a:rPr>
              <a:t>Mac: (visibly startled) Whoa, whoa, who said anything about Crosswind? Detective: (smirks) You just did. Mac: (mutters a curse) Look, I was in deep, alright? They threw money at me, and I needed it. But I </a:t>
            </a:r>
          </a:p>
          <a:p>
            <a:pPr algn="l">
              <a:lnSpc>
                <a:spcPts val="587"/>
              </a:lnSpc>
            </a:pPr>
            <a:r>
              <a:rPr lang="en-US" sz="957" spc="-30">
                <a:solidFill>
                  <a:srgbClr val="1F497D"/>
                </a:solidFill>
                <a:latin typeface="IBM Plex Sans Condensed"/>
                <a:ea typeface="IBM Plex Sans Condensed"/>
                <a:cs typeface="IBM Plex Sans Condensed"/>
                <a:sym typeface="IBM Plex Sans Condensed"/>
              </a:rPr>
              <a:t>didn’t sign up for this! </a:t>
            </a:r>
          </a:p>
          <a:p>
            <a:pPr algn="l">
              <a:lnSpc>
                <a:spcPts val="2394"/>
              </a:lnSpc>
            </a:pPr>
            <a:r>
              <a:rPr lang="en-US" sz="957" spc="-30">
                <a:solidFill>
                  <a:srgbClr val="1F497D"/>
                </a:solidFill>
                <a:latin typeface="IBM Plex Sans Condensed"/>
                <a:ea typeface="IBM Plex Sans Condensed"/>
                <a:cs typeface="IBM Plex Sans Condensed"/>
                <a:sym typeface="IBM Plex Sans Condensed"/>
              </a:rPr>
              <a:t>Detective: (voice hardens) Start talking, Mac. How much did they pay you? How long have you been </a:t>
            </a:r>
          </a:p>
          <a:p>
            <a:pPr algn="l">
              <a:lnSpc>
                <a:spcPts val="587"/>
              </a:lnSpc>
            </a:pPr>
            <a:r>
              <a:rPr lang="en-US" sz="957" spc="-30">
                <a:solidFill>
                  <a:srgbClr val="1F497D"/>
                </a:solidFill>
                <a:latin typeface="IBM Plex Sans Condensed"/>
                <a:ea typeface="IBM Plex Sans Condensed"/>
                <a:cs typeface="IBM Plex Sans Condensed"/>
                <a:sym typeface="IBM Plex Sans Condensed"/>
              </a:rPr>
              <a:t>feeding them Blackthorn’s secrets? </a:t>
            </a:r>
          </a:p>
          <a:p>
            <a:pPr algn="l">
              <a:lnSpc>
                <a:spcPts val="2394"/>
              </a:lnSpc>
            </a:pPr>
            <a:r>
              <a:rPr lang="en-US" sz="957" spc="-30">
                <a:solidFill>
                  <a:srgbClr val="1F497D"/>
                </a:solidFill>
                <a:latin typeface="IBM Plex Sans Condensed"/>
                <a:ea typeface="IBM Plex Sans Condensed"/>
                <a:cs typeface="IBM Plex Sans Condensed"/>
                <a:sym typeface="IBM Plex Sans Condensed"/>
              </a:rPr>
              <a:t>Mac: (sighs) Five grand a month. For about three months. I gave them details—suppliers, contracts, </a:t>
            </a:r>
          </a:p>
          <a:p>
            <a:pPr algn="l">
              <a:lnSpc>
                <a:spcPts val="587"/>
              </a:lnSpc>
            </a:pPr>
            <a:r>
              <a:rPr lang="en-US" sz="957" spc="-30">
                <a:solidFill>
                  <a:srgbClr val="1F497D"/>
                </a:solidFill>
                <a:latin typeface="IBM Plex Sans Condensed"/>
                <a:ea typeface="IBM Plex Sans Condensed"/>
                <a:cs typeface="IBM Plex Sans Condensed"/>
                <a:sym typeface="IBM Plex Sans Condensed"/>
              </a:rPr>
              <a:t>stuff they could use to undercut us. That’s it. I didn’t want anyone dead. </a:t>
            </a:r>
          </a:p>
          <a:p>
            <a:pPr algn="l">
              <a:lnSpc>
                <a:spcPts val="2394"/>
              </a:lnSpc>
            </a:pPr>
            <a:r>
              <a:rPr lang="en-US" sz="957" spc="-30">
                <a:solidFill>
                  <a:srgbClr val="1F497D"/>
                </a:solidFill>
                <a:latin typeface="IBM Plex Sans Condensed"/>
                <a:ea typeface="IBM Plex Sans Condensed"/>
                <a:cs typeface="IBM Plex Sans Condensed"/>
                <a:sym typeface="IBM Plex Sans Condensed"/>
              </a:rPr>
              <a:t>Detective: (points at the knife) And that? Mac: (shaking his head) I don’t know how it got like that! It's a collection piece. That blood is mine, I </a:t>
            </a:r>
          </a:p>
          <a:p>
            <a:pPr algn="l">
              <a:lnSpc>
                <a:spcPts val="587"/>
              </a:lnSpc>
            </a:pPr>
            <a:r>
              <a:rPr lang="en-US" sz="957" spc="-29">
                <a:solidFill>
                  <a:srgbClr val="1F497D"/>
                </a:solidFill>
                <a:latin typeface="IBM Plex Sans Condensed"/>
                <a:ea typeface="IBM Plex Sans Condensed"/>
                <a:cs typeface="IBM Plex Sans Condensed"/>
                <a:sym typeface="IBM Plex Sans Condensed"/>
              </a:rPr>
              <a:t>swear! </a:t>
            </a:r>
          </a:p>
          <a:p>
            <a:pPr algn="l">
              <a:lnSpc>
                <a:spcPts val="2394"/>
              </a:lnSpc>
            </a:pPr>
            <a:r>
              <a:rPr lang="en-US" sz="957" spc="-30">
                <a:solidFill>
                  <a:srgbClr val="1F497D"/>
                </a:solidFill>
                <a:latin typeface="IBM Plex Sans Condensed"/>
                <a:ea typeface="IBM Plex Sans Condensed"/>
                <a:cs typeface="IBM Plex Sans Condensed"/>
                <a:sym typeface="IBM Plex Sans Condensed"/>
              </a:rPr>
              <a:t>Detective: (coldly) Or maybe you’re just scrambling because you got caught. Either way, you’re not </a:t>
            </a:r>
          </a:p>
          <a:p>
            <a:pPr algn="l">
              <a:lnSpc>
                <a:spcPts val="587"/>
              </a:lnSpc>
            </a:pPr>
            <a:r>
              <a:rPr lang="en-US" sz="957" spc="-30">
                <a:solidFill>
                  <a:srgbClr val="1F497D"/>
                </a:solidFill>
                <a:latin typeface="IBM Plex Sans Condensed"/>
                <a:ea typeface="IBM Plex Sans Condensed"/>
                <a:cs typeface="IBM Plex Sans Condensed"/>
                <a:sym typeface="IBM Plex Sans Condensed"/>
              </a:rPr>
              <a:t>leaving this room until I get every name and every detail. Starting now. </a:t>
            </a:r>
          </a:p>
          <a:p>
            <a:pPr algn="l">
              <a:lnSpc>
                <a:spcPts val="2394"/>
              </a:lnSpc>
            </a:pPr>
            <a:r>
              <a:rPr lang="en-US" sz="957" spc="-30">
                <a:solidFill>
                  <a:srgbClr val="1F497D"/>
                </a:solidFill>
                <a:latin typeface="IBM Plex Sans Condensed"/>
                <a:ea typeface="IBM Plex Sans Condensed"/>
                <a:cs typeface="IBM Plex Sans Condensed"/>
                <a:sym typeface="IBM Plex Sans Condensed"/>
              </a:rPr>
              <a:t>Mac: (hesitates, then leans forward) Alright, fine. But you’d better catch whoever did this because it </a:t>
            </a:r>
          </a:p>
          <a:p>
            <a:pPr algn="l">
              <a:lnSpc>
                <a:spcPts val="587"/>
              </a:lnSpc>
            </a:pPr>
            <a:r>
              <a:rPr lang="en-US" sz="957" spc="-30">
                <a:solidFill>
                  <a:srgbClr val="1F497D"/>
                </a:solidFill>
                <a:latin typeface="IBM Plex Sans Condensed"/>
                <a:ea typeface="IBM Plex Sans Condensed"/>
                <a:cs typeface="IBM Plex Sans Condensed"/>
                <a:sym typeface="IBM Plex Sans Condensed"/>
              </a:rPr>
              <a:t>sure as hell wasn’t me.</a:t>
            </a:r>
          </a:p>
        </p:txBody>
      </p:sp>
      <p:sp>
        <p:nvSpPr>
          <p:cNvPr id="9" name="TextBox 9"/>
          <p:cNvSpPr txBox="1"/>
          <p:nvPr/>
        </p:nvSpPr>
        <p:spPr>
          <a:xfrm>
            <a:off x="188709" y="4696691"/>
            <a:ext cx="3791009" cy="825611"/>
          </a:xfrm>
          <a:prstGeom prst="rect">
            <a:avLst/>
          </a:prstGeom>
        </p:spPr>
        <p:txBody>
          <a:bodyPr wrap="square" lIns="0" tIns="0" rIns="0" bIns="0" rtlCol="0" anchor="t">
            <a:spAutoFit/>
          </a:bodyPr>
          <a:lstStyle/>
          <a:p>
            <a:pPr algn="l">
              <a:lnSpc>
                <a:spcPts val="7103"/>
              </a:lnSpc>
            </a:pPr>
            <a:r>
              <a:rPr lang="en-US" sz="4384" spc="-140" dirty="0">
                <a:solidFill>
                  <a:srgbClr val="948A54"/>
                </a:solidFill>
                <a:latin typeface="IBM Plex Sans Condensed"/>
                <a:ea typeface="IBM Plex Sans Condensed"/>
                <a:cs typeface="IBM Plex Sans Condensed"/>
                <a:sym typeface="IBM Plex Sans Condensed"/>
              </a:rPr>
              <a:t>Interrogatio</a:t>
            </a:r>
            <a:r>
              <a:rPr lang="tr-TR" sz="4384" spc="-140" dirty="0">
                <a:solidFill>
                  <a:srgbClr val="948A54"/>
                </a:solidFill>
                <a:latin typeface="IBM Plex Sans Condensed"/>
                <a:ea typeface="IBM Plex Sans Condensed"/>
                <a:cs typeface="IBM Plex Sans Condensed"/>
                <a:sym typeface="IBM Plex Sans Condensed"/>
              </a:rPr>
              <a:t>n</a:t>
            </a:r>
            <a:endParaRPr lang="en-US" sz="4384" spc="-140" dirty="0">
              <a:solidFill>
                <a:srgbClr val="948A54"/>
              </a:solidFill>
              <a:latin typeface="IBM Plex Sans Condensed"/>
              <a:ea typeface="IBM Plex Sans Condensed"/>
              <a:cs typeface="IBM Plex Sans Condensed"/>
              <a:sym typeface="IBM Plex Sans Condensed"/>
            </a:endParaRPr>
          </a:p>
        </p:txBody>
      </p:sp>
      <p:sp>
        <p:nvSpPr>
          <p:cNvPr id="10" name="TextBox 10"/>
          <p:cNvSpPr txBox="1"/>
          <p:nvPr/>
        </p:nvSpPr>
        <p:spPr>
          <a:xfrm>
            <a:off x="1243994" y="5495354"/>
            <a:ext cx="410499" cy="825611"/>
          </a:xfrm>
          <a:prstGeom prst="rect">
            <a:avLst/>
          </a:prstGeom>
        </p:spPr>
        <p:txBody>
          <a:bodyPr lIns="0" tIns="0" rIns="0" bIns="0" rtlCol="0" anchor="t">
            <a:spAutoFit/>
          </a:bodyPr>
          <a:lstStyle/>
          <a:p>
            <a:pPr algn="l">
              <a:lnSpc>
                <a:spcPts val="7103"/>
              </a:lnSpc>
            </a:pPr>
            <a:r>
              <a:rPr lang="en-US" sz="4384" spc="-140" dirty="0">
                <a:solidFill>
                  <a:srgbClr val="948A54"/>
                </a:solidFill>
                <a:latin typeface="IBM Plex Sans Condensed"/>
                <a:ea typeface="IBM Plex Sans Condensed"/>
                <a:cs typeface="IBM Plex Sans Condensed"/>
                <a:sym typeface="IBM Plex Sans Condensed"/>
              </a:rPr>
              <a:t>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63503" y="709374"/>
            <a:ext cx="10819000" cy="6141253"/>
            <a:chOff x="0" y="0"/>
            <a:chExt cx="10819003" cy="6141250"/>
          </a:xfrm>
        </p:grpSpPr>
        <p:sp>
          <p:nvSpPr>
            <p:cNvPr id="3" name="Freeform 3"/>
            <p:cNvSpPr/>
            <p:nvPr/>
          </p:nvSpPr>
          <p:spPr>
            <a:xfrm>
              <a:off x="63500" y="63500"/>
              <a:ext cx="10692003" cy="6014212"/>
            </a:xfrm>
            <a:custGeom>
              <a:avLst/>
              <a:gdLst/>
              <a:ahLst/>
              <a:cxnLst/>
              <a:rect l="l" t="t" r="r" b="b"/>
              <a:pathLst>
                <a:path w="10692003" h="6014212">
                  <a:moveTo>
                    <a:pt x="10691749" y="254"/>
                  </a:moveTo>
                  <a:lnTo>
                    <a:pt x="10691749" y="6014085"/>
                  </a:lnTo>
                  <a:lnTo>
                    <a:pt x="254" y="6014085"/>
                  </a:lnTo>
                  <a:lnTo>
                    <a:pt x="254" y="254"/>
                  </a:lnTo>
                  <a:close/>
                  <a:moveTo>
                    <a:pt x="0" y="0"/>
                  </a:moveTo>
                  <a:lnTo>
                    <a:pt x="0" y="6014212"/>
                  </a:lnTo>
                  <a:lnTo>
                    <a:pt x="10692003" y="6014212"/>
                  </a:lnTo>
                  <a:lnTo>
                    <a:pt x="10692003" y="0"/>
                  </a:lnTo>
                  <a:close/>
                </a:path>
              </a:pathLst>
            </a:custGeom>
            <a:solidFill>
              <a:srgbClr val="000000"/>
            </a:solidFill>
          </p:spPr>
        </p:sp>
        <p:sp>
          <p:nvSpPr>
            <p:cNvPr id="4" name="Freeform 4"/>
            <p:cNvSpPr/>
            <p:nvPr/>
          </p:nvSpPr>
          <p:spPr>
            <a:xfrm>
              <a:off x="63500" y="63500"/>
              <a:ext cx="10692003" cy="6014212"/>
            </a:xfrm>
            <a:custGeom>
              <a:avLst/>
              <a:gdLst/>
              <a:ahLst/>
              <a:cxnLst/>
              <a:rect l="l" t="t" r="r" b="b"/>
              <a:pathLst>
                <a:path w="10692003" h="6014212">
                  <a:moveTo>
                    <a:pt x="0" y="6014212"/>
                  </a:moveTo>
                  <a:lnTo>
                    <a:pt x="0" y="0"/>
                  </a:lnTo>
                  <a:lnTo>
                    <a:pt x="10692003" y="0"/>
                  </a:lnTo>
                  <a:lnTo>
                    <a:pt x="10692003" y="6014212"/>
                  </a:lnTo>
                  <a:close/>
                </a:path>
              </a:pathLst>
            </a:custGeom>
            <a:solidFill>
              <a:srgbClr val="000000"/>
            </a:solidFill>
          </p:spPr>
        </p:sp>
        <p:sp>
          <p:nvSpPr>
            <p:cNvPr id="5" name="Freeform 5"/>
            <p:cNvSpPr/>
            <p:nvPr/>
          </p:nvSpPr>
          <p:spPr>
            <a:xfrm>
              <a:off x="63500" y="63500"/>
              <a:ext cx="10692003" cy="6014212"/>
            </a:xfrm>
            <a:custGeom>
              <a:avLst/>
              <a:gdLst/>
              <a:ahLst/>
              <a:cxnLst/>
              <a:rect l="l" t="t" r="r" b="b"/>
              <a:pathLst>
                <a:path w="10692003" h="6014212">
                  <a:moveTo>
                    <a:pt x="0" y="0"/>
                  </a:moveTo>
                  <a:lnTo>
                    <a:pt x="0" y="6014212"/>
                  </a:lnTo>
                  <a:lnTo>
                    <a:pt x="10692003" y="6014212"/>
                  </a:lnTo>
                  <a:lnTo>
                    <a:pt x="10692003" y="0"/>
                  </a:lnTo>
                  <a:close/>
                </a:path>
              </a:pathLst>
            </a:custGeom>
            <a:solidFill>
              <a:srgbClr val="000A21"/>
            </a:solidFill>
          </p:spPr>
        </p:sp>
      </p:grpSp>
      <p:sp>
        <p:nvSpPr>
          <p:cNvPr id="6" name="Freeform 6"/>
          <p:cNvSpPr/>
          <p:nvPr/>
        </p:nvSpPr>
        <p:spPr>
          <a:xfrm>
            <a:off x="347034" y="1634652"/>
            <a:ext cx="4109733" cy="4109733"/>
          </a:xfrm>
          <a:custGeom>
            <a:avLst/>
            <a:gdLst/>
            <a:ahLst/>
            <a:cxnLst/>
            <a:rect l="l" t="t" r="r" b="b"/>
            <a:pathLst>
              <a:path w="4109733" h="4109733">
                <a:moveTo>
                  <a:pt x="0" y="0"/>
                </a:moveTo>
                <a:lnTo>
                  <a:pt x="4109733" y="0"/>
                </a:lnTo>
                <a:lnTo>
                  <a:pt x="4109733" y="4109733"/>
                </a:lnTo>
                <a:lnTo>
                  <a:pt x="0" y="4109733"/>
                </a:lnTo>
                <a:lnTo>
                  <a:pt x="0" y="0"/>
                </a:lnTo>
                <a:close/>
              </a:path>
            </a:pathLst>
          </a:custGeom>
          <a:blipFill>
            <a:blip r:embed="rId2"/>
            <a:stretch>
              <a:fillRect/>
            </a:stretch>
          </a:blipFill>
        </p:spPr>
      </p:sp>
      <p:sp>
        <p:nvSpPr>
          <p:cNvPr id="7" name="TextBox 7"/>
          <p:cNvSpPr txBox="1"/>
          <p:nvPr/>
        </p:nvSpPr>
        <p:spPr>
          <a:xfrm>
            <a:off x="4803467" y="1196950"/>
            <a:ext cx="5654735" cy="5493287"/>
          </a:xfrm>
          <a:prstGeom prst="rect">
            <a:avLst/>
          </a:prstGeom>
        </p:spPr>
        <p:txBody>
          <a:bodyPr lIns="0" tIns="0" rIns="0" bIns="0" rtlCol="0" anchor="t">
            <a:spAutoFit/>
          </a:bodyPr>
          <a:lstStyle/>
          <a:p>
            <a:pPr algn="ctr">
              <a:lnSpc>
                <a:spcPts val="4230"/>
              </a:lnSpc>
            </a:pPr>
            <a:r>
              <a:rPr lang="en-US" sz="3157" spc="-9">
                <a:solidFill>
                  <a:srgbClr val="C00000"/>
                </a:solidFill>
                <a:latin typeface="IBM Plex Sans Condensed"/>
                <a:ea typeface="IBM Plex Sans Condensed"/>
                <a:cs typeface="IBM Plex Sans Condensed"/>
                <a:sym typeface="IBM Plex Sans Condensed"/>
              </a:rPr>
              <a:t>Contradiction in the Security Camera Footage </a:t>
            </a:r>
          </a:p>
          <a:p>
            <a:pPr algn="ctr">
              <a:lnSpc>
                <a:spcPts val="3234"/>
              </a:lnSpc>
            </a:pPr>
            <a:r>
              <a:rPr lang="en-US" sz="1753" spc="-56">
                <a:solidFill>
                  <a:srgbClr val="DDD9C3"/>
                </a:solidFill>
                <a:latin typeface="IBM Plex Sans Condensed"/>
                <a:ea typeface="IBM Plex Sans Condensed"/>
                <a:cs typeface="IBM Plex Sans Condensed"/>
                <a:sym typeface="IBM Plex Sans Condensed"/>
              </a:rPr>
              <a:t>The technician had initially reported that no cameras were operational in the building at the time of the crime. Investigators found that only the camera in the CEO's office was malfunctioning, while all other cameras were fully functional. This begged the question of whether the technician was careless or misleading. </a:t>
            </a:r>
          </a:p>
          <a:p>
            <a:pPr algn="ctr">
              <a:lnSpc>
                <a:spcPts val="4384"/>
              </a:lnSpc>
            </a:pPr>
            <a:r>
              <a:rPr lang="en-US" sz="1753" spc="-56">
                <a:solidFill>
                  <a:srgbClr val="DDD9C3"/>
                </a:solidFill>
                <a:latin typeface="IBM Plex Sans Condensed"/>
                <a:ea typeface="IBM Plex Sans Condensed"/>
                <a:cs typeface="IBM Plex Sans Condensed"/>
                <a:sym typeface="IBM Plex Sans Condensed"/>
              </a:rPr>
              <a:t>More suspicious was that the technician was close to the CEO's office </a:t>
            </a:r>
          </a:p>
          <a:p>
            <a:pPr algn="ctr">
              <a:lnSpc>
                <a:spcPts val="2083"/>
              </a:lnSpc>
            </a:pPr>
            <a:r>
              <a:rPr lang="en-US" sz="1753" spc="-56">
                <a:solidFill>
                  <a:srgbClr val="DDD9C3"/>
                </a:solidFill>
                <a:latin typeface="IBM Plex Sans Condensed"/>
                <a:ea typeface="IBM Plex Sans Condensed"/>
                <a:cs typeface="IBM Plex Sans Condensed"/>
                <a:sym typeface="IBM Plex Sans Condensed"/>
              </a:rPr>
              <a:t>around the time of the murder. Why would he have assumed all </a:t>
            </a:r>
          </a:p>
          <a:p>
            <a:pPr algn="ctr">
              <a:lnSpc>
                <a:spcPts val="4384"/>
              </a:lnSpc>
            </a:pPr>
            <a:r>
              <a:rPr lang="en-US" sz="1753" spc="-56">
                <a:solidFill>
                  <a:srgbClr val="DDD9C3"/>
                </a:solidFill>
                <a:latin typeface="IBM Plex Sans Condensed"/>
                <a:ea typeface="IBM Plex Sans Condensed"/>
                <a:cs typeface="IBM Plex Sans Condensed"/>
                <a:sym typeface="IBM Plex Sans Condensed"/>
              </a:rPr>
              <a:t>cameras were down? </a:t>
            </a:r>
          </a:p>
          <a:p>
            <a:pPr algn="ctr">
              <a:lnSpc>
                <a:spcPts val="2083"/>
              </a:lnSpc>
            </a:pPr>
            <a:r>
              <a:rPr lang="en-US" sz="1753" spc="-56">
                <a:solidFill>
                  <a:srgbClr val="DDD9C3"/>
                </a:solidFill>
                <a:latin typeface="IBM Plex Sans Condensed"/>
                <a:ea typeface="IBM Plex Sans Condensed"/>
                <a:cs typeface="IBM Plex Sans Condensed"/>
                <a:sym typeface="IBM Plex Sans Condensed"/>
              </a:rPr>
              <a:t>Was this an attempt to protect someone, or another motive behind his </a:t>
            </a:r>
          </a:p>
          <a:p>
            <a:pPr algn="ctr">
              <a:lnSpc>
                <a:spcPts val="4384"/>
              </a:lnSpc>
            </a:pPr>
            <a:r>
              <a:rPr lang="en-US" sz="1753" spc="-56">
                <a:solidFill>
                  <a:srgbClr val="DDD9C3"/>
                </a:solidFill>
                <a:latin typeface="IBM Plex Sans Condensed"/>
                <a:ea typeface="IBM Plex Sans Condensed"/>
                <a:cs typeface="IBM Plex Sans Condensed"/>
                <a:sym typeface="IBM Plex Sans Condensed"/>
              </a:rPr>
              <a:t>false claim?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63503" y="709374"/>
            <a:ext cx="10819000" cy="6141253"/>
            <a:chOff x="0" y="0"/>
            <a:chExt cx="10819003" cy="6141250"/>
          </a:xfrm>
        </p:grpSpPr>
        <p:sp>
          <p:nvSpPr>
            <p:cNvPr id="3" name="Freeform 3"/>
            <p:cNvSpPr/>
            <p:nvPr/>
          </p:nvSpPr>
          <p:spPr>
            <a:xfrm>
              <a:off x="63500" y="63500"/>
              <a:ext cx="10692003" cy="6014212"/>
            </a:xfrm>
            <a:custGeom>
              <a:avLst/>
              <a:gdLst/>
              <a:ahLst/>
              <a:cxnLst/>
              <a:rect l="l" t="t" r="r" b="b"/>
              <a:pathLst>
                <a:path w="10692003" h="6014212">
                  <a:moveTo>
                    <a:pt x="10691749" y="254"/>
                  </a:moveTo>
                  <a:lnTo>
                    <a:pt x="10691749" y="6014085"/>
                  </a:lnTo>
                  <a:lnTo>
                    <a:pt x="254" y="6014085"/>
                  </a:lnTo>
                  <a:lnTo>
                    <a:pt x="254" y="254"/>
                  </a:lnTo>
                  <a:close/>
                  <a:moveTo>
                    <a:pt x="0" y="0"/>
                  </a:moveTo>
                  <a:lnTo>
                    <a:pt x="0" y="6014212"/>
                  </a:lnTo>
                  <a:lnTo>
                    <a:pt x="10692003" y="6014212"/>
                  </a:lnTo>
                  <a:lnTo>
                    <a:pt x="10692003" y="0"/>
                  </a:lnTo>
                  <a:close/>
                </a:path>
              </a:pathLst>
            </a:custGeom>
            <a:solidFill>
              <a:srgbClr val="000000"/>
            </a:solidFill>
          </p:spPr>
        </p:sp>
        <p:sp>
          <p:nvSpPr>
            <p:cNvPr id="4" name="Freeform 4"/>
            <p:cNvSpPr/>
            <p:nvPr/>
          </p:nvSpPr>
          <p:spPr>
            <a:xfrm>
              <a:off x="63500" y="63500"/>
              <a:ext cx="10692003" cy="6014212"/>
            </a:xfrm>
            <a:custGeom>
              <a:avLst/>
              <a:gdLst/>
              <a:ahLst/>
              <a:cxnLst/>
              <a:rect l="l" t="t" r="r" b="b"/>
              <a:pathLst>
                <a:path w="10692003" h="6014212">
                  <a:moveTo>
                    <a:pt x="0" y="6014212"/>
                  </a:moveTo>
                  <a:lnTo>
                    <a:pt x="0" y="0"/>
                  </a:lnTo>
                  <a:lnTo>
                    <a:pt x="10692003" y="0"/>
                  </a:lnTo>
                  <a:lnTo>
                    <a:pt x="10692003" y="6014212"/>
                  </a:lnTo>
                  <a:close/>
                </a:path>
              </a:pathLst>
            </a:custGeom>
            <a:solidFill>
              <a:srgbClr val="000000"/>
            </a:solidFill>
          </p:spPr>
        </p:sp>
        <p:sp>
          <p:nvSpPr>
            <p:cNvPr id="5" name="Freeform 5"/>
            <p:cNvSpPr/>
            <p:nvPr/>
          </p:nvSpPr>
          <p:spPr>
            <a:xfrm>
              <a:off x="63500" y="63500"/>
              <a:ext cx="10692003" cy="6014212"/>
            </a:xfrm>
            <a:custGeom>
              <a:avLst/>
              <a:gdLst/>
              <a:ahLst/>
              <a:cxnLst/>
              <a:rect l="l" t="t" r="r" b="b"/>
              <a:pathLst>
                <a:path w="10692003" h="6014212">
                  <a:moveTo>
                    <a:pt x="0" y="0"/>
                  </a:moveTo>
                  <a:lnTo>
                    <a:pt x="0" y="6014212"/>
                  </a:lnTo>
                  <a:lnTo>
                    <a:pt x="10692003" y="6014212"/>
                  </a:lnTo>
                  <a:lnTo>
                    <a:pt x="10692003" y="0"/>
                  </a:lnTo>
                  <a:close/>
                </a:path>
              </a:pathLst>
            </a:custGeom>
            <a:solidFill>
              <a:srgbClr val="000A21"/>
            </a:solidFill>
          </p:spPr>
        </p:sp>
      </p:grpSp>
      <p:sp>
        <p:nvSpPr>
          <p:cNvPr id="6" name="Freeform 6"/>
          <p:cNvSpPr/>
          <p:nvPr/>
        </p:nvSpPr>
        <p:spPr>
          <a:xfrm>
            <a:off x="1305" y="772878"/>
            <a:ext cx="10689393" cy="6014247"/>
          </a:xfrm>
          <a:custGeom>
            <a:avLst/>
            <a:gdLst/>
            <a:ahLst/>
            <a:cxnLst/>
            <a:rect l="l" t="t" r="r" b="b"/>
            <a:pathLst>
              <a:path w="10689393" h="6014247">
                <a:moveTo>
                  <a:pt x="0" y="0"/>
                </a:moveTo>
                <a:lnTo>
                  <a:pt x="10689393" y="0"/>
                </a:lnTo>
                <a:lnTo>
                  <a:pt x="10689393" y="6014246"/>
                </a:lnTo>
                <a:lnTo>
                  <a:pt x="0" y="6014246"/>
                </a:lnTo>
                <a:lnTo>
                  <a:pt x="0" y="0"/>
                </a:lnTo>
                <a:close/>
              </a:path>
            </a:pathLst>
          </a:custGeom>
          <a:blipFill>
            <a:blip r:embed="rId2"/>
            <a:stretch>
              <a:fillRect/>
            </a:stretch>
          </a:blipFill>
        </p:spPr>
        <p:txBody>
          <a:bodyPr/>
          <a:lstStyle/>
          <a:p>
            <a:endParaRPr lang="tr-TR" dirty="0"/>
          </a:p>
        </p:txBody>
      </p:sp>
      <p:sp>
        <p:nvSpPr>
          <p:cNvPr id="7" name="Freeform 7"/>
          <p:cNvSpPr/>
          <p:nvPr/>
        </p:nvSpPr>
        <p:spPr>
          <a:xfrm>
            <a:off x="275330" y="2376678"/>
            <a:ext cx="2201161" cy="2205228"/>
          </a:xfrm>
          <a:custGeom>
            <a:avLst/>
            <a:gdLst/>
            <a:ahLst/>
            <a:cxnLst/>
            <a:rect l="l" t="t" r="r" b="b"/>
            <a:pathLst>
              <a:path w="2201161" h="2205228">
                <a:moveTo>
                  <a:pt x="0" y="0"/>
                </a:moveTo>
                <a:lnTo>
                  <a:pt x="2201160" y="0"/>
                </a:lnTo>
                <a:lnTo>
                  <a:pt x="2201160" y="2205228"/>
                </a:lnTo>
                <a:lnTo>
                  <a:pt x="0" y="2205228"/>
                </a:lnTo>
                <a:lnTo>
                  <a:pt x="0" y="0"/>
                </a:lnTo>
                <a:close/>
              </a:path>
            </a:pathLst>
          </a:custGeom>
          <a:blipFill>
            <a:blip r:embed="rId3"/>
            <a:stretch>
              <a:fillRect/>
            </a:stretch>
          </a:blipFill>
        </p:spPr>
      </p:sp>
      <p:sp>
        <p:nvSpPr>
          <p:cNvPr id="8" name="TextBox 8"/>
          <p:cNvSpPr txBox="1"/>
          <p:nvPr/>
        </p:nvSpPr>
        <p:spPr>
          <a:xfrm>
            <a:off x="5279174" y="2197827"/>
            <a:ext cx="4754308" cy="3375212"/>
          </a:xfrm>
          <a:prstGeom prst="rect">
            <a:avLst/>
          </a:prstGeom>
        </p:spPr>
        <p:txBody>
          <a:bodyPr lIns="0" tIns="0" rIns="0" bIns="0" rtlCol="0" anchor="t">
            <a:spAutoFit/>
          </a:bodyPr>
          <a:lstStyle/>
          <a:p>
            <a:pPr algn="l">
              <a:lnSpc>
                <a:spcPts val="3507"/>
              </a:lnSpc>
            </a:pPr>
            <a:r>
              <a:rPr lang="en-US" sz="1403" spc="-44">
                <a:solidFill>
                  <a:srgbClr val="F1D9AB"/>
                </a:solidFill>
                <a:latin typeface="IBM Plex Sans Condensed"/>
                <a:ea typeface="IBM Plex Sans Condensed"/>
                <a:cs typeface="IBM Plex Sans Condensed"/>
                <a:sym typeface="IBM Plex Sans Condensed"/>
              </a:rPr>
              <a:t>Detective: Your surnames are the same. Was he your brother? </a:t>
            </a:r>
          </a:p>
          <a:p>
            <a:pPr algn="l">
              <a:lnSpc>
                <a:spcPts val="3507"/>
              </a:lnSpc>
            </a:pPr>
            <a:r>
              <a:rPr lang="en-US" sz="1403" spc="-44">
                <a:solidFill>
                  <a:srgbClr val="F1D9AB"/>
                </a:solidFill>
                <a:latin typeface="IBM Plex Sans Condensed"/>
                <a:ea typeface="IBM Plex Sans Condensed"/>
                <a:cs typeface="IBM Plex Sans Condensed"/>
                <a:sym typeface="IBM Plex Sans Condensed"/>
              </a:rPr>
              <a:t>Marcus: Not exactly. He was my cousin, but since our childhood, we </a:t>
            </a:r>
          </a:p>
          <a:p>
            <a:pPr algn="l">
              <a:lnSpc>
                <a:spcPts val="876"/>
              </a:lnSpc>
            </a:pPr>
            <a:r>
              <a:rPr lang="en-US" sz="1403" spc="-44">
                <a:solidFill>
                  <a:srgbClr val="F1D9AB"/>
                </a:solidFill>
                <a:latin typeface="IBM Plex Sans Condensed"/>
                <a:ea typeface="IBM Plex Sans Condensed"/>
                <a:cs typeface="IBM Plex Sans Condensed"/>
                <a:sym typeface="IBM Plex Sans Condensed"/>
              </a:rPr>
              <a:t>grew up together in the same family because his mom died in a car </a:t>
            </a:r>
          </a:p>
          <a:p>
            <a:pPr algn="l">
              <a:lnSpc>
                <a:spcPts val="3507"/>
              </a:lnSpc>
            </a:pPr>
            <a:r>
              <a:rPr lang="en-US" sz="1403" spc="-44">
                <a:solidFill>
                  <a:srgbClr val="F1D9AB"/>
                </a:solidFill>
                <a:latin typeface="IBM Plex Sans Condensed"/>
                <a:ea typeface="IBM Plex Sans Condensed"/>
                <a:cs typeface="IBM Plex Sans Condensed"/>
                <a:sym typeface="IBM Plex Sans Condensed"/>
              </a:rPr>
              <a:t>crash when he was 4. After that, his father left him with my family </a:t>
            </a:r>
          </a:p>
          <a:p>
            <a:pPr algn="l">
              <a:lnSpc>
                <a:spcPts val="876"/>
              </a:lnSpc>
            </a:pPr>
            <a:r>
              <a:rPr lang="en-US" sz="1403" spc="-44">
                <a:solidFill>
                  <a:srgbClr val="F1D9AB"/>
                </a:solidFill>
                <a:latin typeface="IBM Plex Sans Condensed"/>
                <a:ea typeface="IBM Plex Sans Condensed"/>
                <a:cs typeface="IBM Plex Sans Condensed"/>
                <a:sym typeface="IBM Plex Sans Condensed"/>
              </a:rPr>
              <a:t>because he wanted him to live in a proper family. </a:t>
            </a:r>
          </a:p>
          <a:p>
            <a:pPr algn="l">
              <a:lnSpc>
                <a:spcPts val="3507"/>
              </a:lnSpc>
            </a:pPr>
            <a:r>
              <a:rPr lang="en-US" sz="1403" spc="-44">
                <a:solidFill>
                  <a:srgbClr val="F1D9AB"/>
                </a:solidFill>
                <a:latin typeface="IBM Plex Sans Condensed"/>
                <a:ea typeface="IBM Plex Sans Condensed"/>
                <a:cs typeface="IBM Plex Sans Condensed"/>
                <a:sym typeface="IBM Plex Sans Condensed"/>
              </a:rPr>
              <a:t>Detective: I heard that your father was the former boss. Why aren’t </a:t>
            </a:r>
          </a:p>
          <a:p>
            <a:pPr algn="l">
              <a:lnSpc>
                <a:spcPts val="876"/>
              </a:lnSpc>
            </a:pPr>
            <a:r>
              <a:rPr lang="en-US" sz="1403" spc="-44">
                <a:solidFill>
                  <a:srgbClr val="F1D9AB"/>
                </a:solidFill>
                <a:latin typeface="IBM Plex Sans Condensed"/>
                <a:ea typeface="IBM Plex Sans Condensed"/>
                <a:cs typeface="IBM Plex Sans Condensed"/>
                <a:sym typeface="IBM Plex Sans Condensed"/>
              </a:rPr>
              <a:t>you in charge? </a:t>
            </a:r>
          </a:p>
          <a:p>
            <a:pPr algn="l">
              <a:lnSpc>
                <a:spcPts val="3507"/>
              </a:lnSpc>
            </a:pPr>
            <a:r>
              <a:rPr lang="en-US" sz="1403" spc="-44">
                <a:solidFill>
                  <a:srgbClr val="F1D9AB"/>
                </a:solidFill>
                <a:latin typeface="IBM Plex Sans Condensed"/>
                <a:ea typeface="IBM Plex Sans Condensed"/>
                <a:cs typeface="IBM Plex Sans Condensed"/>
                <a:sym typeface="IBM Plex Sans Condensed"/>
              </a:rPr>
              <a:t>Marcus: I was supposed to be, but it would be much better and easier </a:t>
            </a:r>
          </a:p>
          <a:p>
            <a:pPr algn="l">
              <a:lnSpc>
                <a:spcPts val="876"/>
              </a:lnSpc>
            </a:pPr>
            <a:r>
              <a:rPr lang="en-US" sz="1403" spc="-44">
                <a:solidFill>
                  <a:srgbClr val="F1D9AB"/>
                </a:solidFill>
                <a:latin typeface="IBM Plex Sans Condensed"/>
                <a:ea typeface="IBM Plex Sans Condensed"/>
                <a:cs typeface="IBM Plex Sans Condensed"/>
                <a:sym typeface="IBM Plex Sans Condensed"/>
              </a:rPr>
              <a:t>if you asked my father about this.</a:t>
            </a:r>
          </a:p>
        </p:txBody>
      </p:sp>
      <p:sp>
        <p:nvSpPr>
          <p:cNvPr id="9" name="TextBox 9"/>
          <p:cNvSpPr txBox="1"/>
          <p:nvPr/>
        </p:nvSpPr>
        <p:spPr>
          <a:xfrm>
            <a:off x="320631" y="4589146"/>
            <a:ext cx="3420096" cy="825610"/>
          </a:xfrm>
          <a:prstGeom prst="rect">
            <a:avLst/>
          </a:prstGeom>
        </p:spPr>
        <p:txBody>
          <a:bodyPr wrap="square" lIns="0" tIns="0" rIns="0" bIns="0" rtlCol="0" anchor="t">
            <a:spAutoFit/>
          </a:bodyPr>
          <a:lstStyle/>
          <a:p>
            <a:pPr algn="l">
              <a:lnSpc>
                <a:spcPts val="7103"/>
              </a:lnSpc>
            </a:pPr>
            <a:r>
              <a:rPr lang="en-US" sz="4384" spc="-140" dirty="0">
                <a:solidFill>
                  <a:srgbClr val="948A54"/>
                </a:solidFill>
                <a:latin typeface="IBM Plex Sans Condensed"/>
                <a:ea typeface="IBM Plex Sans Condensed"/>
                <a:cs typeface="IBM Plex Sans Condensed"/>
                <a:sym typeface="IBM Plex Sans Condensed"/>
              </a:rPr>
              <a:t>Interroga</a:t>
            </a:r>
            <a:r>
              <a:rPr lang="tr-TR" sz="4384" spc="-140" dirty="0" err="1">
                <a:solidFill>
                  <a:srgbClr val="948A54"/>
                </a:solidFill>
                <a:latin typeface="IBM Plex Sans Condensed"/>
                <a:ea typeface="IBM Plex Sans Condensed"/>
                <a:cs typeface="IBM Plex Sans Condensed"/>
                <a:sym typeface="IBM Plex Sans Condensed"/>
              </a:rPr>
              <a:t>tion</a:t>
            </a:r>
            <a:endParaRPr lang="en-US" sz="4384" spc="-140" dirty="0">
              <a:solidFill>
                <a:srgbClr val="948A54"/>
              </a:solidFill>
              <a:latin typeface="IBM Plex Sans Condensed"/>
              <a:ea typeface="IBM Plex Sans Condensed"/>
              <a:cs typeface="IBM Plex Sans Condensed"/>
              <a:sym typeface="IBM Plex Sans Condensed"/>
            </a:endParaRPr>
          </a:p>
        </p:txBody>
      </p:sp>
      <p:sp>
        <p:nvSpPr>
          <p:cNvPr id="10" name="TextBox 10"/>
          <p:cNvSpPr txBox="1"/>
          <p:nvPr/>
        </p:nvSpPr>
        <p:spPr>
          <a:xfrm flipH="1">
            <a:off x="2809646" y="4589146"/>
            <a:ext cx="775217" cy="825611"/>
          </a:xfrm>
          <a:prstGeom prst="rect">
            <a:avLst/>
          </a:prstGeom>
        </p:spPr>
        <p:txBody>
          <a:bodyPr wrap="square" lIns="0" tIns="0" rIns="0" bIns="0" rtlCol="0" anchor="t">
            <a:spAutoFit/>
          </a:bodyPr>
          <a:lstStyle/>
          <a:p>
            <a:pPr algn="l">
              <a:lnSpc>
                <a:spcPts val="7103"/>
              </a:lnSpc>
            </a:pPr>
            <a:r>
              <a:rPr lang="en-US" sz="4384" spc="-140" dirty="0">
                <a:solidFill>
                  <a:srgbClr val="948A54"/>
                </a:solidFill>
                <a:latin typeface="IBM Plex Sans Condensed"/>
                <a:ea typeface="IBM Plex Sans Condensed"/>
                <a:cs typeface="IBM Plex Sans Condensed"/>
                <a:sym typeface="IBM Plex Sans Condensed"/>
              </a:rPr>
              <a: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63503" y="709374"/>
            <a:ext cx="10819000" cy="6141253"/>
            <a:chOff x="0" y="0"/>
            <a:chExt cx="10819003" cy="6141250"/>
          </a:xfrm>
        </p:grpSpPr>
        <p:sp>
          <p:nvSpPr>
            <p:cNvPr id="3" name="Freeform 3"/>
            <p:cNvSpPr/>
            <p:nvPr/>
          </p:nvSpPr>
          <p:spPr>
            <a:xfrm>
              <a:off x="63500" y="63500"/>
              <a:ext cx="10692003" cy="6014212"/>
            </a:xfrm>
            <a:custGeom>
              <a:avLst/>
              <a:gdLst/>
              <a:ahLst/>
              <a:cxnLst/>
              <a:rect l="l" t="t" r="r" b="b"/>
              <a:pathLst>
                <a:path w="10692003" h="6014212">
                  <a:moveTo>
                    <a:pt x="10691749" y="254"/>
                  </a:moveTo>
                  <a:lnTo>
                    <a:pt x="10691749" y="6014085"/>
                  </a:lnTo>
                  <a:lnTo>
                    <a:pt x="254" y="6014085"/>
                  </a:lnTo>
                  <a:lnTo>
                    <a:pt x="254" y="254"/>
                  </a:lnTo>
                  <a:close/>
                  <a:moveTo>
                    <a:pt x="0" y="0"/>
                  </a:moveTo>
                  <a:lnTo>
                    <a:pt x="0" y="6014212"/>
                  </a:lnTo>
                  <a:lnTo>
                    <a:pt x="10692003" y="6014212"/>
                  </a:lnTo>
                  <a:lnTo>
                    <a:pt x="10692003" y="0"/>
                  </a:lnTo>
                  <a:close/>
                </a:path>
              </a:pathLst>
            </a:custGeom>
            <a:solidFill>
              <a:srgbClr val="000000"/>
            </a:solidFill>
          </p:spPr>
        </p:sp>
        <p:sp>
          <p:nvSpPr>
            <p:cNvPr id="4" name="Freeform 4"/>
            <p:cNvSpPr/>
            <p:nvPr/>
          </p:nvSpPr>
          <p:spPr>
            <a:xfrm>
              <a:off x="63500" y="63500"/>
              <a:ext cx="10692003" cy="6014212"/>
            </a:xfrm>
            <a:custGeom>
              <a:avLst/>
              <a:gdLst/>
              <a:ahLst/>
              <a:cxnLst/>
              <a:rect l="l" t="t" r="r" b="b"/>
              <a:pathLst>
                <a:path w="10692003" h="6014212">
                  <a:moveTo>
                    <a:pt x="0" y="6014212"/>
                  </a:moveTo>
                  <a:lnTo>
                    <a:pt x="0" y="0"/>
                  </a:lnTo>
                  <a:lnTo>
                    <a:pt x="10692003" y="0"/>
                  </a:lnTo>
                  <a:lnTo>
                    <a:pt x="10692003" y="6014212"/>
                  </a:lnTo>
                  <a:close/>
                </a:path>
              </a:pathLst>
            </a:custGeom>
            <a:solidFill>
              <a:srgbClr val="000000"/>
            </a:solidFill>
          </p:spPr>
        </p:sp>
        <p:sp>
          <p:nvSpPr>
            <p:cNvPr id="5" name="Freeform 5"/>
            <p:cNvSpPr/>
            <p:nvPr/>
          </p:nvSpPr>
          <p:spPr>
            <a:xfrm>
              <a:off x="63500" y="63500"/>
              <a:ext cx="10692003" cy="6014212"/>
            </a:xfrm>
            <a:custGeom>
              <a:avLst/>
              <a:gdLst/>
              <a:ahLst/>
              <a:cxnLst/>
              <a:rect l="l" t="t" r="r" b="b"/>
              <a:pathLst>
                <a:path w="10692003" h="6014212">
                  <a:moveTo>
                    <a:pt x="0" y="0"/>
                  </a:moveTo>
                  <a:lnTo>
                    <a:pt x="0" y="6014212"/>
                  </a:lnTo>
                  <a:lnTo>
                    <a:pt x="10692003" y="6014212"/>
                  </a:lnTo>
                  <a:lnTo>
                    <a:pt x="10692003" y="0"/>
                  </a:lnTo>
                  <a:close/>
                </a:path>
              </a:pathLst>
            </a:custGeom>
            <a:solidFill>
              <a:srgbClr val="000A21"/>
            </a:solidFill>
          </p:spPr>
        </p:sp>
      </p:grpSp>
      <p:sp>
        <p:nvSpPr>
          <p:cNvPr id="6" name="Freeform 6"/>
          <p:cNvSpPr/>
          <p:nvPr/>
        </p:nvSpPr>
        <p:spPr>
          <a:xfrm>
            <a:off x="2610" y="772878"/>
            <a:ext cx="10689393" cy="6014247"/>
          </a:xfrm>
          <a:custGeom>
            <a:avLst/>
            <a:gdLst/>
            <a:ahLst/>
            <a:cxnLst/>
            <a:rect l="l" t="t" r="r" b="b"/>
            <a:pathLst>
              <a:path w="10689393" h="6014247">
                <a:moveTo>
                  <a:pt x="0" y="0"/>
                </a:moveTo>
                <a:lnTo>
                  <a:pt x="10689393" y="0"/>
                </a:lnTo>
                <a:lnTo>
                  <a:pt x="10689393" y="6014246"/>
                </a:lnTo>
                <a:lnTo>
                  <a:pt x="0" y="6014246"/>
                </a:lnTo>
                <a:lnTo>
                  <a:pt x="0" y="0"/>
                </a:lnTo>
                <a:close/>
              </a:path>
            </a:pathLst>
          </a:custGeom>
          <a:blipFill>
            <a:blip r:embed="rId2"/>
            <a:stretch>
              <a:fillRect/>
            </a:stretch>
          </a:blipFill>
        </p:spPr>
      </p:sp>
      <p:sp>
        <p:nvSpPr>
          <p:cNvPr id="7" name="Freeform 7"/>
          <p:cNvSpPr/>
          <p:nvPr/>
        </p:nvSpPr>
        <p:spPr>
          <a:xfrm>
            <a:off x="270996" y="2383555"/>
            <a:ext cx="2231250" cy="2236584"/>
          </a:xfrm>
          <a:custGeom>
            <a:avLst/>
            <a:gdLst/>
            <a:ahLst/>
            <a:cxnLst/>
            <a:rect l="l" t="t" r="r" b="b"/>
            <a:pathLst>
              <a:path w="2231250" h="2236584">
                <a:moveTo>
                  <a:pt x="0" y="0"/>
                </a:moveTo>
                <a:lnTo>
                  <a:pt x="2231250" y="0"/>
                </a:lnTo>
                <a:lnTo>
                  <a:pt x="2231250" y="2236584"/>
                </a:lnTo>
                <a:lnTo>
                  <a:pt x="0" y="2236584"/>
                </a:lnTo>
                <a:lnTo>
                  <a:pt x="0" y="0"/>
                </a:lnTo>
                <a:close/>
              </a:path>
            </a:pathLst>
          </a:custGeom>
          <a:blipFill>
            <a:blip r:embed="rId3"/>
            <a:stretch>
              <a:fillRect/>
            </a:stretch>
          </a:blipFill>
        </p:spPr>
      </p:sp>
      <p:sp>
        <p:nvSpPr>
          <p:cNvPr id="8" name="TextBox 8"/>
          <p:cNvSpPr txBox="1"/>
          <p:nvPr/>
        </p:nvSpPr>
        <p:spPr>
          <a:xfrm>
            <a:off x="5279174" y="1831905"/>
            <a:ext cx="4789980" cy="3932082"/>
          </a:xfrm>
          <a:prstGeom prst="rect">
            <a:avLst/>
          </a:prstGeom>
        </p:spPr>
        <p:txBody>
          <a:bodyPr lIns="0" tIns="0" rIns="0" bIns="0" rtlCol="0" anchor="t">
            <a:spAutoFit/>
          </a:bodyPr>
          <a:lstStyle/>
          <a:p>
            <a:pPr algn="l">
              <a:lnSpc>
                <a:spcPts val="3507"/>
              </a:lnSpc>
            </a:pPr>
            <a:r>
              <a:rPr lang="en-US" sz="1403" spc="-44">
                <a:solidFill>
                  <a:srgbClr val="F1D9AB"/>
                </a:solidFill>
                <a:latin typeface="IBM Plex Sans Condensed"/>
                <a:ea typeface="IBM Plex Sans Condensed"/>
                <a:cs typeface="IBM Plex Sans Condensed"/>
                <a:sym typeface="IBM Plex Sans Condensed"/>
              </a:rPr>
              <a:t>Detective: Where were you at the time of the murder? </a:t>
            </a:r>
          </a:p>
          <a:p>
            <a:pPr algn="l">
              <a:lnSpc>
                <a:spcPts val="3507"/>
              </a:lnSpc>
            </a:pPr>
            <a:r>
              <a:rPr lang="en-US" sz="1403" spc="-44">
                <a:solidFill>
                  <a:srgbClr val="F1D9AB"/>
                </a:solidFill>
                <a:latin typeface="IBM Plex Sans Condensed"/>
                <a:ea typeface="IBM Plex Sans Condensed"/>
                <a:cs typeface="IBM Plex Sans Condensed"/>
                <a:sym typeface="IBM Plex Sans Condensed"/>
              </a:rPr>
              <a:t>Marcus: I was on my way here but received an urgent phone call. I </a:t>
            </a:r>
          </a:p>
          <a:p>
            <a:pPr algn="l">
              <a:lnSpc>
                <a:spcPts val="876"/>
              </a:lnSpc>
            </a:pPr>
            <a:r>
              <a:rPr lang="en-US" sz="1403" spc="-44">
                <a:solidFill>
                  <a:srgbClr val="F1D9AB"/>
                </a:solidFill>
                <a:latin typeface="IBM Plex Sans Condensed"/>
                <a:ea typeface="IBM Plex Sans Condensed"/>
                <a:cs typeface="IBM Plex Sans Condensed"/>
                <a:sym typeface="IBM Plex Sans Condensed"/>
              </a:rPr>
              <a:t>had to go somewhere else before I came down here. There was no </a:t>
            </a:r>
          </a:p>
          <a:p>
            <a:pPr algn="l">
              <a:lnSpc>
                <a:spcPts val="3507"/>
              </a:lnSpc>
            </a:pPr>
            <a:r>
              <a:rPr lang="en-US" sz="1403" spc="-44">
                <a:solidFill>
                  <a:srgbClr val="F1D9AB"/>
                </a:solidFill>
                <a:latin typeface="IBM Plex Sans Condensed"/>
                <a:ea typeface="IBM Plex Sans Condensed"/>
                <a:cs typeface="IBM Plex Sans Condensed"/>
                <a:sym typeface="IBM Plex Sans Condensed"/>
              </a:rPr>
              <a:t>answer when I knocked on the door, and the secretary wasn’t there. </a:t>
            </a:r>
          </a:p>
          <a:p>
            <a:pPr algn="l">
              <a:lnSpc>
                <a:spcPts val="876"/>
              </a:lnSpc>
            </a:pPr>
            <a:r>
              <a:rPr lang="en-US" sz="1403" spc="-44">
                <a:solidFill>
                  <a:srgbClr val="F1D9AB"/>
                </a:solidFill>
                <a:latin typeface="IBM Plex Sans Condensed"/>
                <a:ea typeface="IBM Plex Sans Condensed"/>
                <a:cs typeface="IBM Plex Sans Condensed"/>
                <a:sym typeface="IBM Plex Sans Condensed"/>
              </a:rPr>
              <a:t>Since he was my cousin, I opened the door, and that’s when I saw his </a:t>
            </a:r>
          </a:p>
          <a:p>
            <a:pPr algn="l">
              <a:lnSpc>
                <a:spcPts val="3507"/>
              </a:lnSpc>
            </a:pPr>
            <a:r>
              <a:rPr lang="en-US" sz="1403" spc="-44">
                <a:solidFill>
                  <a:srgbClr val="F1D9AB"/>
                </a:solidFill>
                <a:latin typeface="IBM Plex Sans Condensed"/>
                <a:ea typeface="IBM Plex Sans Condensed"/>
                <a:cs typeface="IBM Plex Sans Condensed"/>
                <a:sym typeface="IBM Plex Sans Condensed"/>
              </a:rPr>
              <a:t>body. Detective: I investigated the camera recordings. You were indeed here </a:t>
            </a:r>
          </a:p>
          <a:p>
            <a:pPr algn="l">
              <a:lnSpc>
                <a:spcPts val="876"/>
              </a:lnSpc>
            </a:pPr>
            <a:r>
              <a:rPr lang="en-US" sz="1403" spc="-44">
                <a:solidFill>
                  <a:srgbClr val="F1D9AB"/>
                </a:solidFill>
                <a:latin typeface="IBM Plex Sans Condensed"/>
                <a:ea typeface="IBM Plex Sans Condensed"/>
                <a:cs typeface="IBM Plex Sans Condensed"/>
                <a:sym typeface="IBM Plex Sans Condensed"/>
              </a:rPr>
              <a:t>and didn’t leave the building. Care to explain? </a:t>
            </a:r>
          </a:p>
          <a:p>
            <a:pPr algn="l">
              <a:lnSpc>
                <a:spcPts val="3507"/>
              </a:lnSpc>
            </a:pPr>
            <a:r>
              <a:rPr lang="en-US" sz="1403" spc="-44">
                <a:solidFill>
                  <a:srgbClr val="F1D9AB"/>
                </a:solidFill>
                <a:latin typeface="IBM Plex Sans Condensed"/>
                <a:ea typeface="IBM Plex Sans Condensed"/>
                <a:cs typeface="IBM Plex Sans Condensed"/>
                <a:sym typeface="IBM Plex Sans Condensed"/>
              </a:rPr>
              <a:t>Marcus: Yes, I was here. I was scared because I thought you would </a:t>
            </a:r>
          </a:p>
          <a:p>
            <a:pPr algn="l">
              <a:lnSpc>
                <a:spcPts val="876"/>
              </a:lnSpc>
            </a:pPr>
            <a:r>
              <a:rPr lang="en-US" sz="1403" spc="-44">
                <a:solidFill>
                  <a:srgbClr val="F1D9AB"/>
                </a:solidFill>
                <a:latin typeface="IBM Plex Sans Condensed"/>
                <a:ea typeface="IBM Plex Sans Condensed"/>
                <a:cs typeface="IBM Plex Sans Condensed"/>
                <a:sym typeface="IBM Plex Sans Condensed"/>
              </a:rPr>
              <a:t>suspect me when you learned about our past. That’s the whole reason </a:t>
            </a:r>
          </a:p>
          <a:p>
            <a:pPr algn="l">
              <a:lnSpc>
                <a:spcPts val="3507"/>
              </a:lnSpc>
            </a:pPr>
            <a:r>
              <a:rPr lang="en-US" sz="1403" spc="-43">
                <a:solidFill>
                  <a:srgbClr val="F1D9AB"/>
                </a:solidFill>
                <a:latin typeface="IBM Plex Sans Condensed"/>
                <a:ea typeface="IBM Plex Sans Condensed"/>
                <a:cs typeface="IBM Plex Sans Condensed"/>
                <a:sym typeface="IBM Plex Sans Condensed"/>
              </a:rPr>
              <a:t>I lied. I didn’t kill him! I swear!</a:t>
            </a:r>
          </a:p>
        </p:txBody>
      </p:sp>
      <p:sp>
        <p:nvSpPr>
          <p:cNvPr id="9" name="TextBox 9"/>
          <p:cNvSpPr txBox="1"/>
          <p:nvPr/>
        </p:nvSpPr>
        <p:spPr>
          <a:xfrm>
            <a:off x="203605" y="4831773"/>
            <a:ext cx="6456968" cy="825611"/>
          </a:xfrm>
          <a:prstGeom prst="rect">
            <a:avLst/>
          </a:prstGeom>
        </p:spPr>
        <p:txBody>
          <a:bodyPr wrap="square" lIns="0" tIns="0" rIns="0" bIns="0" rtlCol="0" anchor="t">
            <a:spAutoFit/>
          </a:bodyPr>
          <a:lstStyle/>
          <a:p>
            <a:pPr algn="l">
              <a:lnSpc>
                <a:spcPts val="7103"/>
              </a:lnSpc>
            </a:pPr>
            <a:r>
              <a:rPr lang="en-US" sz="4384" spc="-140">
                <a:solidFill>
                  <a:srgbClr val="948A54"/>
                </a:solidFill>
                <a:latin typeface="IBM Plex Sans Condensed"/>
                <a:ea typeface="IBM Plex Sans Condensed"/>
                <a:cs typeface="IBM Plex Sans Condensed"/>
                <a:sym typeface="IBM Plex Sans Condensed"/>
              </a:rPr>
              <a:t>Interrogatio</a:t>
            </a:r>
          </a:p>
        </p:txBody>
      </p:sp>
      <p:sp>
        <p:nvSpPr>
          <p:cNvPr id="10" name="TextBox 10"/>
          <p:cNvSpPr txBox="1"/>
          <p:nvPr/>
        </p:nvSpPr>
        <p:spPr>
          <a:xfrm flipH="1">
            <a:off x="2709920" y="4840680"/>
            <a:ext cx="722169" cy="825611"/>
          </a:xfrm>
          <a:prstGeom prst="rect">
            <a:avLst/>
          </a:prstGeom>
        </p:spPr>
        <p:txBody>
          <a:bodyPr wrap="square" lIns="0" tIns="0" rIns="0" bIns="0" rtlCol="0" anchor="t">
            <a:spAutoFit/>
          </a:bodyPr>
          <a:lstStyle/>
          <a:p>
            <a:pPr algn="l">
              <a:lnSpc>
                <a:spcPts val="7103"/>
              </a:lnSpc>
            </a:pPr>
            <a:r>
              <a:rPr lang="en-US" sz="4384" spc="-140">
                <a:solidFill>
                  <a:srgbClr val="948A54"/>
                </a:solidFill>
                <a:latin typeface="IBM Plex Sans Condensed"/>
                <a:ea typeface="IBM Plex Sans Condensed"/>
                <a:cs typeface="IBM Plex Sans Condensed"/>
                <a:sym typeface="IBM Plex Sans Condensed"/>
              </a:rPr>
              <a:t>n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63503" y="709374"/>
            <a:ext cx="10819000" cy="6141253"/>
            <a:chOff x="0" y="0"/>
            <a:chExt cx="10819003" cy="6141250"/>
          </a:xfrm>
        </p:grpSpPr>
        <p:sp>
          <p:nvSpPr>
            <p:cNvPr id="3" name="Freeform 3"/>
            <p:cNvSpPr/>
            <p:nvPr/>
          </p:nvSpPr>
          <p:spPr>
            <a:xfrm>
              <a:off x="63500" y="63500"/>
              <a:ext cx="10692003" cy="6014212"/>
            </a:xfrm>
            <a:custGeom>
              <a:avLst/>
              <a:gdLst/>
              <a:ahLst/>
              <a:cxnLst/>
              <a:rect l="l" t="t" r="r" b="b"/>
              <a:pathLst>
                <a:path w="10692003" h="6014212">
                  <a:moveTo>
                    <a:pt x="10691749" y="254"/>
                  </a:moveTo>
                  <a:lnTo>
                    <a:pt x="10691749" y="6014085"/>
                  </a:lnTo>
                  <a:lnTo>
                    <a:pt x="254" y="6014085"/>
                  </a:lnTo>
                  <a:lnTo>
                    <a:pt x="254" y="254"/>
                  </a:lnTo>
                  <a:close/>
                  <a:moveTo>
                    <a:pt x="0" y="0"/>
                  </a:moveTo>
                  <a:lnTo>
                    <a:pt x="0" y="6014212"/>
                  </a:lnTo>
                  <a:lnTo>
                    <a:pt x="10692003" y="6014212"/>
                  </a:lnTo>
                  <a:lnTo>
                    <a:pt x="10692003" y="0"/>
                  </a:lnTo>
                  <a:close/>
                </a:path>
              </a:pathLst>
            </a:custGeom>
            <a:solidFill>
              <a:srgbClr val="000000"/>
            </a:solidFill>
          </p:spPr>
        </p:sp>
        <p:sp>
          <p:nvSpPr>
            <p:cNvPr id="4" name="Freeform 4"/>
            <p:cNvSpPr/>
            <p:nvPr/>
          </p:nvSpPr>
          <p:spPr>
            <a:xfrm>
              <a:off x="63500" y="63500"/>
              <a:ext cx="10692003" cy="6014212"/>
            </a:xfrm>
            <a:custGeom>
              <a:avLst/>
              <a:gdLst/>
              <a:ahLst/>
              <a:cxnLst/>
              <a:rect l="l" t="t" r="r" b="b"/>
              <a:pathLst>
                <a:path w="10692003" h="6014212">
                  <a:moveTo>
                    <a:pt x="0" y="6014212"/>
                  </a:moveTo>
                  <a:lnTo>
                    <a:pt x="0" y="0"/>
                  </a:lnTo>
                  <a:lnTo>
                    <a:pt x="10692003" y="0"/>
                  </a:lnTo>
                  <a:lnTo>
                    <a:pt x="10692003" y="6014212"/>
                  </a:lnTo>
                  <a:close/>
                </a:path>
              </a:pathLst>
            </a:custGeom>
            <a:solidFill>
              <a:srgbClr val="000000"/>
            </a:solidFill>
          </p:spPr>
        </p:sp>
        <p:sp>
          <p:nvSpPr>
            <p:cNvPr id="5" name="Freeform 5"/>
            <p:cNvSpPr/>
            <p:nvPr/>
          </p:nvSpPr>
          <p:spPr>
            <a:xfrm>
              <a:off x="63500" y="63500"/>
              <a:ext cx="10692003" cy="6014212"/>
            </a:xfrm>
            <a:custGeom>
              <a:avLst/>
              <a:gdLst/>
              <a:ahLst/>
              <a:cxnLst/>
              <a:rect l="l" t="t" r="r" b="b"/>
              <a:pathLst>
                <a:path w="10692003" h="6014212">
                  <a:moveTo>
                    <a:pt x="0" y="0"/>
                  </a:moveTo>
                  <a:lnTo>
                    <a:pt x="0" y="6014212"/>
                  </a:lnTo>
                  <a:lnTo>
                    <a:pt x="10692003" y="6014212"/>
                  </a:lnTo>
                  <a:lnTo>
                    <a:pt x="10692003" y="0"/>
                  </a:lnTo>
                  <a:close/>
                </a:path>
              </a:pathLst>
            </a:custGeom>
            <a:solidFill>
              <a:srgbClr val="000A21"/>
            </a:solidFill>
          </p:spPr>
        </p:sp>
      </p:grpSp>
      <p:sp>
        <p:nvSpPr>
          <p:cNvPr id="6" name="Başlık 5">
            <a:extLst>
              <a:ext uri="{FF2B5EF4-FFF2-40B4-BE49-F238E27FC236}">
                <a16:creationId xmlns="" xmlns:a16="http://schemas.microsoft.com/office/drawing/2014/main" id="{6CBA57BA-FD33-15A5-DE93-987D107182E7}"/>
              </a:ext>
            </a:extLst>
          </p:cNvPr>
          <p:cNvSpPr>
            <a:spLocks noGrp="1"/>
          </p:cNvSpPr>
          <p:nvPr>
            <p:ph type="title"/>
          </p:nvPr>
        </p:nvSpPr>
        <p:spPr/>
        <p:txBody>
          <a:bodyPr/>
          <a:lstStyle/>
          <a:p>
            <a:r>
              <a:rPr lang="tr-TR" dirty="0" err="1">
                <a:solidFill>
                  <a:schemeClr val="bg2"/>
                </a:solidFill>
              </a:rPr>
              <a:t>All</a:t>
            </a:r>
            <a:r>
              <a:rPr lang="tr-TR" dirty="0">
                <a:solidFill>
                  <a:schemeClr val="bg2"/>
                </a:solidFill>
              </a:rPr>
              <a:t> </a:t>
            </a:r>
            <a:r>
              <a:rPr lang="tr-TR" dirty="0" err="1">
                <a:solidFill>
                  <a:schemeClr val="bg2"/>
                </a:solidFill>
              </a:rPr>
              <a:t>the</a:t>
            </a:r>
            <a:r>
              <a:rPr lang="tr-TR" dirty="0">
                <a:solidFill>
                  <a:schemeClr val="bg2"/>
                </a:solidFill>
              </a:rPr>
              <a:t> </a:t>
            </a:r>
            <a:r>
              <a:rPr lang="tr-TR" dirty="0" err="1">
                <a:solidFill>
                  <a:schemeClr val="bg2"/>
                </a:solidFill>
              </a:rPr>
              <a:t>Clues</a:t>
            </a:r>
            <a:r>
              <a:rPr lang="tr-TR" dirty="0">
                <a:solidFill>
                  <a:schemeClr val="bg2"/>
                </a:solidFill>
              </a:rPr>
              <a:t> </a:t>
            </a:r>
            <a:r>
              <a:rPr lang="tr-TR" dirty="0" err="1">
                <a:solidFill>
                  <a:schemeClr val="bg2"/>
                </a:solidFill>
              </a:rPr>
              <a:t>and</a:t>
            </a:r>
            <a:r>
              <a:rPr lang="tr-TR" dirty="0">
                <a:solidFill>
                  <a:schemeClr val="bg2"/>
                </a:solidFill>
              </a:rPr>
              <a:t> </a:t>
            </a:r>
            <a:r>
              <a:rPr lang="tr-TR" dirty="0" err="1">
                <a:solidFill>
                  <a:schemeClr val="bg2"/>
                </a:solidFill>
              </a:rPr>
              <a:t>Red</a:t>
            </a:r>
            <a:r>
              <a:rPr lang="tr-TR" dirty="0">
                <a:solidFill>
                  <a:schemeClr val="bg2"/>
                </a:solidFill>
              </a:rPr>
              <a:t> </a:t>
            </a:r>
            <a:r>
              <a:rPr lang="tr-TR" dirty="0" err="1">
                <a:solidFill>
                  <a:schemeClr val="bg2"/>
                </a:solidFill>
              </a:rPr>
              <a:t>Herrings</a:t>
            </a:r>
            <a:endParaRPr lang="tr-TR" dirty="0">
              <a:solidFill>
                <a:schemeClr val="bg2"/>
              </a:solidFill>
            </a:endParaRPr>
          </a:p>
        </p:txBody>
      </p:sp>
      <p:sp>
        <p:nvSpPr>
          <p:cNvPr id="7" name="İçerik Yer Tutucusu 6">
            <a:extLst>
              <a:ext uri="{FF2B5EF4-FFF2-40B4-BE49-F238E27FC236}">
                <a16:creationId xmlns="" xmlns:a16="http://schemas.microsoft.com/office/drawing/2014/main" id="{0505D417-27A9-D650-1CA4-6B39FE9E2B0E}"/>
              </a:ext>
            </a:extLst>
          </p:cNvPr>
          <p:cNvSpPr>
            <a:spLocks noGrp="1"/>
          </p:cNvSpPr>
          <p:nvPr>
            <p:ph idx="1"/>
          </p:nvPr>
        </p:nvSpPr>
        <p:spPr>
          <a:xfrm>
            <a:off x="769176" y="1417638"/>
            <a:ext cx="8437172" cy="4525963"/>
          </a:xfrm>
        </p:spPr>
        <p:txBody>
          <a:bodyPr/>
          <a:lstStyle/>
          <a:p>
            <a:r>
              <a:rPr lang="tr-TR" sz="4400" dirty="0" err="1">
                <a:solidFill>
                  <a:schemeClr val="bg2"/>
                </a:solidFill>
              </a:rPr>
              <a:t>Drops</a:t>
            </a:r>
            <a:r>
              <a:rPr lang="tr-TR" sz="4400" dirty="0">
                <a:solidFill>
                  <a:schemeClr val="bg2"/>
                </a:solidFill>
              </a:rPr>
              <a:t> of </a:t>
            </a:r>
            <a:r>
              <a:rPr lang="tr-TR" sz="4400" dirty="0" err="1">
                <a:solidFill>
                  <a:schemeClr val="bg2"/>
                </a:solidFill>
              </a:rPr>
              <a:t>detergent</a:t>
            </a:r>
            <a:r>
              <a:rPr lang="tr-TR" sz="4400" dirty="0">
                <a:solidFill>
                  <a:schemeClr val="bg2"/>
                </a:solidFill>
              </a:rPr>
              <a:t> </a:t>
            </a:r>
            <a:r>
              <a:rPr lang="tr-TR" sz="4400" dirty="0" err="1">
                <a:solidFill>
                  <a:schemeClr val="bg2"/>
                </a:solidFill>
              </a:rPr>
              <a:t>near</a:t>
            </a:r>
            <a:r>
              <a:rPr lang="tr-TR" sz="4400" dirty="0">
                <a:solidFill>
                  <a:schemeClr val="bg2"/>
                </a:solidFill>
              </a:rPr>
              <a:t> an </a:t>
            </a:r>
            <a:r>
              <a:rPr lang="tr-TR" sz="4400" dirty="0" err="1">
                <a:solidFill>
                  <a:schemeClr val="bg2"/>
                </a:solidFill>
              </a:rPr>
              <a:t>unemptied</a:t>
            </a:r>
            <a:r>
              <a:rPr lang="tr-TR" sz="4400" dirty="0">
                <a:solidFill>
                  <a:schemeClr val="bg2"/>
                </a:solidFill>
              </a:rPr>
              <a:t> bin.
Blood on </a:t>
            </a:r>
            <a:r>
              <a:rPr lang="tr-TR" sz="4400" dirty="0" err="1">
                <a:solidFill>
                  <a:schemeClr val="bg2"/>
                </a:solidFill>
              </a:rPr>
              <a:t>the</a:t>
            </a:r>
            <a:r>
              <a:rPr lang="tr-TR" sz="4400" dirty="0">
                <a:solidFill>
                  <a:schemeClr val="bg2"/>
                </a:solidFill>
              </a:rPr>
              <a:t> </a:t>
            </a:r>
            <a:r>
              <a:rPr lang="tr-TR" sz="4400" dirty="0" err="1">
                <a:solidFill>
                  <a:schemeClr val="bg2"/>
                </a:solidFill>
              </a:rPr>
              <a:t>blade</a:t>
            </a:r>
            <a:r>
              <a:rPr lang="tr-TR" sz="4400" dirty="0">
                <a:solidFill>
                  <a:schemeClr val="bg2"/>
                </a:solidFill>
              </a:rPr>
              <a:t> of </a:t>
            </a:r>
            <a:r>
              <a:rPr lang="tr-TR" sz="4400" dirty="0" err="1">
                <a:solidFill>
                  <a:schemeClr val="bg2"/>
                </a:solidFill>
              </a:rPr>
              <a:t>the</a:t>
            </a:r>
            <a:r>
              <a:rPr lang="tr-TR" sz="4400" dirty="0">
                <a:solidFill>
                  <a:schemeClr val="bg2"/>
                </a:solidFill>
              </a:rPr>
              <a:t> </a:t>
            </a:r>
            <a:r>
              <a:rPr lang="tr-TR" sz="4400" dirty="0" err="1">
                <a:solidFill>
                  <a:schemeClr val="bg2"/>
                </a:solidFill>
              </a:rPr>
              <a:t>personal</a:t>
            </a:r>
            <a:r>
              <a:rPr lang="tr-TR" sz="4400" dirty="0">
                <a:solidFill>
                  <a:schemeClr val="bg2"/>
                </a:solidFill>
              </a:rPr>
              <a:t> </a:t>
            </a:r>
            <a:r>
              <a:rPr lang="tr-TR" sz="4400" dirty="0" err="1">
                <a:solidFill>
                  <a:schemeClr val="bg2"/>
                </a:solidFill>
              </a:rPr>
              <a:t>guard</a:t>
            </a:r>
            <a:r>
              <a:rPr lang="tr-TR" sz="4400" dirty="0">
                <a:solidFill>
                  <a:schemeClr val="bg2"/>
                </a:solidFill>
              </a:rPr>
              <a:t>
</a:t>
            </a:r>
            <a:r>
              <a:rPr lang="tr-TR" sz="4400" dirty="0" err="1">
                <a:solidFill>
                  <a:schemeClr val="bg2"/>
                </a:solidFill>
              </a:rPr>
              <a:t>False</a:t>
            </a:r>
            <a:r>
              <a:rPr lang="tr-TR" sz="4400" dirty="0">
                <a:solidFill>
                  <a:schemeClr val="bg2"/>
                </a:solidFill>
              </a:rPr>
              <a:t> </a:t>
            </a:r>
            <a:r>
              <a:rPr lang="tr-TR" sz="4400" dirty="0" err="1">
                <a:solidFill>
                  <a:schemeClr val="bg2"/>
                </a:solidFill>
              </a:rPr>
              <a:t>claim</a:t>
            </a:r>
            <a:r>
              <a:rPr lang="tr-TR" sz="4400" dirty="0">
                <a:solidFill>
                  <a:schemeClr val="bg2"/>
                </a:solidFill>
              </a:rPr>
              <a:t> of </a:t>
            </a:r>
            <a:r>
              <a:rPr lang="tr-TR" sz="4400" dirty="0" err="1">
                <a:solidFill>
                  <a:schemeClr val="bg2"/>
                </a:solidFill>
              </a:rPr>
              <a:t>Marcus</a:t>
            </a:r>
            <a:endParaRPr lang="tr-TR" sz="4400" dirty="0">
              <a:solidFill>
                <a:schemeClr val="bg2"/>
              </a:solidFill>
            </a:endParaRPr>
          </a:p>
          <a:p>
            <a:endParaRPr lang="tr-T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63503" y="709374"/>
            <a:ext cx="10819000" cy="6141253"/>
            <a:chOff x="0" y="0"/>
            <a:chExt cx="10819003" cy="6141250"/>
          </a:xfrm>
        </p:grpSpPr>
        <p:sp>
          <p:nvSpPr>
            <p:cNvPr id="3" name="Freeform 3"/>
            <p:cNvSpPr/>
            <p:nvPr/>
          </p:nvSpPr>
          <p:spPr>
            <a:xfrm>
              <a:off x="63500" y="63500"/>
              <a:ext cx="10692003" cy="6014212"/>
            </a:xfrm>
            <a:custGeom>
              <a:avLst/>
              <a:gdLst/>
              <a:ahLst/>
              <a:cxnLst/>
              <a:rect l="l" t="t" r="r" b="b"/>
              <a:pathLst>
                <a:path w="10692003" h="6014212">
                  <a:moveTo>
                    <a:pt x="10691749" y="254"/>
                  </a:moveTo>
                  <a:lnTo>
                    <a:pt x="10691749" y="6014085"/>
                  </a:lnTo>
                  <a:lnTo>
                    <a:pt x="254" y="6014085"/>
                  </a:lnTo>
                  <a:lnTo>
                    <a:pt x="254" y="254"/>
                  </a:lnTo>
                  <a:close/>
                  <a:moveTo>
                    <a:pt x="0" y="0"/>
                  </a:moveTo>
                  <a:lnTo>
                    <a:pt x="0" y="6014212"/>
                  </a:lnTo>
                  <a:lnTo>
                    <a:pt x="10692003" y="6014212"/>
                  </a:lnTo>
                  <a:lnTo>
                    <a:pt x="10692003" y="0"/>
                  </a:lnTo>
                  <a:close/>
                </a:path>
              </a:pathLst>
            </a:custGeom>
            <a:solidFill>
              <a:srgbClr val="000000"/>
            </a:solidFill>
          </p:spPr>
        </p:sp>
        <p:sp>
          <p:nvSpPr>
            <p:cNvPr id="4" name="Freeform 4"/>
            <p:cNvSpPr/>
            <p:nvPr/>
          </p:nvSpPr>
          <p:spPr>
            <a:xfrm>
              <a:off x="63500" y="63500"/>
              <a:ext cx="10692003" cy="6014212"/>
            </a:xfrm>
            <a:custGeom>
              <a:avLst/>
              <a:gdLst/>
              <a:ahLst/>
              <a:cxnLst/>
              <a:rect l="l" t="t" r="r" b="b"/>
              <a:pathLst>
                <a:path w="10692003" h="6014212">
                  <a:moveTo>
                    <a:pt x="0" y="6014212"/>
                  </a:moveTo>
                  <a:lnTo>
                    <a:pt x="0" y="0"/>
                  </a:lnTo>
                  <a:lnTo>
                    <a:pt x="10692003" y="0"/>
                  </a:lnTo>
                  <a:lnTo>
                    <a:pt x="10692003" y="6014212"/>
                  </a:lnTo>
                  <a:close/>
                </a:path>
              </a:pathLst>
            </a:custGeom>
            <a:solidFill>
              <a:srgbClr val="000000"/>
            </a:solidFill>
          </p:spPr>
        </p:sp>
        <p:sp>
          <p:nvSpPr>
            <p:cNvPr id="5" name="Freeform 5"/>
            <p:cNvSpPr/>
            <p:nvPr/>
          </p:nvSpPr>
          <p:spPr>
            <a:xfrm>
              <a:off x="63500" y="63500"/>
              <a:ext cx="10692003" cy="6014212"/>
            </a:xfrm>
            <a:custGeom>
              <a:avLst/>
              <a:gdLst/>
              <a:ahLst/>
              <a:cxnLst/>
              <a:rect l="l" t="t" r="r" b="b"/>
              <a:pathLst>
                <a:path w="10692003" h="6014212">
                  <a:moveTo>
                    <a:pt x="0" y="0"/>
                  </a:moveTo>
                  <a:lnTo>
                    <a:pt x="0" y="6014212"/>
                  </a:lnTo>
                  <a:lnTo>
                    <a:pt x="10692003" y="6014212"/>
                  </a:lnTo>
                  <a:lnTo>
                    <a:pt x="10692003" y="0"/>
                  </a:lnTo>
                  <a:close/>
                </a:path>
              </a:pathLst>
            </a:custGeom>
            <a:solidFill>
              <a:srgbClr val="000A21"/>
            </a:solidFill>
          </p:spPr>
        </p:sp>
      </p:grpSp>
      <p:sp>
        <p:nvSpPr>
          <p:cNvPr id="6" name="Freeform 6"/>
          <p:cNvSpPr/>
          <p:nvPr/>
        </p:nvSpPr>
        <p:spPr>
          <a:xfrm>
            <a:off x="501815" y="1151392"/>
            <a:ext cx="2419312" cy="2419312"/>
          </a:xfrm>
          <a:custGeom>
            <a:avLst/>
            <a:gdLst/>
            <a:ahLst/>
            <a:cxnLst/>
            <a:rect l="l" t="t" r="r" b="b"/>
            <a:pathLst>
              <a:path w="2419312" h="2419312">
                <a:moveTo>
                  <a:pt x="0" y="0"/>
                </a:moveTo>
                <a:lnTo>
                  <a:pt x="2419312" y="0"/>
                </a:lnTo>
                <a:lnTo>
                  <a:pt x="2419312" y="2419311"/>
                </a:lnTo>
                <a:lnTo>
                  <a:pt x="0" y="2419311"/>
                </a:lnTo>
                <a:lnTo>
                  <a:pt x="0" y="0"/>
                </a:lnTo>
                <a:close/>
              </a:path>
            </a:pathLst>
          </a:custGeom>
          <a:blipFill>
            <a:blip r:embed="rId2"/>
            <a:stretch>
              <a:fillRect/>
            </a:stretch>
          </a:blipFill>
        </p:spPr>
      </p:sp>
      <p:sp>
        <p:nvSpPr>
          <p:cNvPr id="7" name="Freeform 7"/>
          <p:cNvSpPr/>
          <p:nvPr/>
        </p:nvSpPr>
        <p:spPr>
          <a:xfrm>
            <a:off x="2476033" y="3981040"/>
            <a:ext cx="2429580" cy="2429580"/>
          </a:xfrm>
          <a:custGeom>
            <a:avLst/>
            <a:gdLst/>
            <a:ahLst/>
            <a:cxnLst/>
            <a:rect l="l" t="t" r="r" b="b"/>
            <a:pathLst>
              <a:path w="2429580" h="2429580">
                <a:moveTo>
                  <a:pt x="0" y="0"/>
                </a:moveTo>
                <a:lnTo>
                  <a:pt x="2429580" y="0"/>
                </a:lnTo>
                <a:lnTo>
                  <a:pt x="2429580" y="2429580"/>
                </a:lnTo>
                <a:lnTo>
                  <a:pt x="0" y="2429580"/>
                </a:lnTo>
                <a:lnTo>
                  <a:pt x="0" y="0"/>
                </a:lnTo>
                <a:close/>
              </a:path>
            </a:pathLst>
          </a:custGeom>
          <a:blipFill>
            <a:blip r:embed="rId3"/>
            <a:stretch>
              <a:fillRect/>
            </a:stretch>
          </a:blipFill>
        </p:spPr>
      </p:sp>
      <p:sp>
        <p:nvSpPr>
          <p:cNvPr id="8" name="Freeform 8"/>
          <p:cNvSpPr/>
          <p:nvPr/>
        </p:nvSpPr>
        <p:spPr>
          <a:xfrm>
            <a:off x="7770914" y="1141828"/>
            <a:ext cx="2438457" cy="2438457"/>
          </a:xfrm>
          <a:custGeom>
            <a:avLst/>
            <a:gdLst/>
            <a:ahLst/>
            <a:cxnLst/>
            <a:rect l="l" t="t" r="r" b="b"/>
            <a:pathLst>
              <a:path w="2438457" h="2438457">
                <a:moveTo>
                  <a:pt x="0" y="0"/>
                </a:moveTo>
                <a:lnTo>
                  <a:pt x="2438457" y="0"/>
                </a:lnTo>
                <a:lnTo>
                  <a:pt x="2438457" y="2438458"/>
                </a:lnTo>
                <a:lnTo>
                  <a:pt x="0" y="2438458"/>
                </a:lnTo>
                <a:lnTo>
                  <a:pt x="0" y="0"/>
                </a:lnTo>
                <a:close/>
              </a:path>
            </a:pathLst>
          </a:custGeom>
          <a:blipFill>
            <a:blip r:embed="rId4"/>
            <a:stretch>
              <a:fillRect/>
            </a:stretch>
          </a:blipFill>
        </p:spPr>
      </p:sp>
      <p:sp>
        <p:nvSpPr>
          <p:cNvPr id="9" name="Freeform 9"/>
          <p:cNvSpPr/>
          <p:nvPr/>
        </p:nvSpPr>
        <p:spPr>
          <a:xfrm>
            <a:off x="5771178" y="3976859"/>
            <a:ext cx="2438057" cy="2438057"/>
          </a:xfrm>
          <a:custGeom>
            <a:avLst/>
            <a:gdLst/>
            <a:ahLst/>
            <a:cxnLst/>
            <a:rect l="l" t="t" r="r" b="b"/>
            <a:pathLst>
              <a:path w="2438057" h="2438057">
                <a:moveTo>
                  <a:pt x="0" y="0"/>
                </a:moveTo>
                <a:lnTo>
                  <a:pt x="2438058" y="0"/>
                </a:lnTo>
                <a:lnTo>
                  <a:pt x="2438058" y="2438057"/>
                </a:lnTo>
                <a:lnTo>
                  <a:pt x="0" y="2438057"/>
                </a:lnTo>
                <a:lnTo>
                  <a:pt x="0" y="0"/>
                </a:lnTo>
                <a:close/>
              </a:path>
            </a:pathLst>
          </a:custGeom>
          <a:blipFill>
            <a:blip r:embed="rId5"/>
            <a:stretch>
              <a:fillRect/>
            </a:stretch>
          </a:blipFill>
        </p:spPr>
      </p:sp>
      <p:sp>
        <p:nvSpPr>
          <p:cNvPr id="10" name="Freeform 10"/>
          <p:cNvSpPr/>
          <p:nvPr/>
        </p:nvSpPr>
        <p:spPr>
          <a:xfrm>
            <a:off x="2040550" y="2573703"/>
            <a:ext cx="1419015" cy="1402585"/>
          </a:xfrm>
          <a:custGeom>
            <a:avLst/>
            <a:gdLst/>
            <a:ahLst/>
            <a:cxnLst/>
            <a:rect l="l" t="t" r="r" b="b"/>
            <a:pathLst>
              <a:path w="1419015" h="1402585">
                <a:moveTo>
                  <a:pt x="0" y="0"/>
                </a:moveTo>
                <a:lnTo>
                  <a:pt x="1419016" y="0"/>
                </a:lnTo>
                <a:lnTo>
                  <a:pt x="1419016" y="1402584"/>
                </a:lnTo>
                <a:lnTo>
                  <a:pt x="0" y="1402584"/>
                </a:lnTo>
                <a:lnTo>
                  <a:pt x="0" y="0"/>
                </a:lnTo>
                <a:close/>
              </a:path>
            </a:pathLst>
          </a:custGeom>
          <a:blipFill>
            <a:blip r:embed="rId6">
              <a:alphaModFix amt="35000"/>
            </a:blip>
            <a:stretch>
              <a:fillRect/>
            </a:stretch>
          </a:blipFill>
        </p:spPr>
      </p:sp>
      <p:grpSp>
        <p:nvGrpSpPr>
          <p:cNvPr id="11" name="Group 11"/>
          <p:cNvGrpSpPr>
            <a:grpSpLocks noChangeAspect="1"/>
          </p:cNvGrpSpPr>
          <p:nvPr/>
        </p:nvGrpSpPr>
        <p:grpSpPr>
          <a:xfrm>
            <a:off x="2010461" y="2523258"/>
            <a:ext cx="1488396" cy="1491872"/>
            <a:chOff x="0" y="0"/>
            <a:chExt cx="1488402" cy="1491869"/>
          </a:xfrm>
        </p:grpSpPr>
        <p:sp>
          <p:nvSpPr>
            <p:cNvPr id="12" name="Freeform 12"/>
            <p:cNvSpPr/>
            <p:nvPr/>
          </p:nvSpPr>
          <p:spPr>
            <a:xfrm>
              <a:off x="55372" y="74676"/>
              <a:ext cx="1417955" cy="1317117"/>
            </a:xfrm>
            <a:custGeom>
              <a:avLst/>
              <a:gdLst/>
              <a:ahLst/>
              <a:cxnLst/>
              <a:rect l="l" t="t" r="r" b="b"/>
              <a:pathLst>
                <a:path w="1417955" h="1317117">
                  <a:moveTo>
                    <a:pt x="1251458" y="508"/>
                  </a:moveTo>
                  <a:cubicBezTo>
                    <a:pt x="1179449" y="8255"/>
                    <a:pt x="1138555" y="130937"/>
                    <a:pt x="1138555" y="130937"/>
                  </a:cubicBezTo>
                  <a:cubicBezTo>
                    <a:pt x="1125093" y="204978"/>
                    <a:pt x="1068197" y="237363"/>
                    <a:pt x="1035177" y="250190"/>
                  </a:cubicBezTo>
                  <a:cubicBezTo>
                    <a:pt x="950722" y="262128"/>
                    <a:pt x="898398" y="213995"/>
                    <a:pt x="875792" y="114046"/>
                  </a:cubicBezTo>
                  <a:cubicBezTo>
                    <a:pt x="841883" y="175768"/>
                    <a:pt x="783971" y="205867"/>
                    <a:pt x="724789" y="205867"/>
                  </a:cubicBezTo>
                  <a:cubicBezTo>
                    <a:pt x="677926" y="205867"/>
                    <a:pt x="636778" y="181864"/>
                    <a:pt x="612521" y="145542"/>
                  </a:cubicBezTo>
                  <a:cubicBezTo>
                    <a:pt x="611505" y="144272"/>
                    <a:pt x="612775" y="145923"/>
                    <a:pt x="611505" y="144272"/>
                  </a:cubicBezTo>
                  <a:cubicBezTo>
                    <a:pt x="590931" y="118364"/>
                    <a:pt x="576580" y="77343"/>
                    <a:pt x="576580" y="77343"/>
                  </a:cubicBezTo>
                  <a:cubicBezTo>
                    <a:pt x="569468" y="59563"/>
                    <a:pt x="549275" y="50800"/>
                    <a:pt x="531495" y="57912"/>
                  </a:cubicBezTo>
                  <a:cubicBezTo>
                    <a:pt x="513715" y="65024"/>
                    <a:pt x="505079" y="85344"/>
                    <a:pt x="512191" y="103124"/>
                  </a:cubicBezTo>
                  <a:cubicBezTo>
                    <a:pt x="512191" y="103124"/>
                    <a:pt x="548386" y="165354"/>
                    <a:pt x="539369" y="202057"/>
                  </a:cubicBezTo>
                  <a:cubicBezTo>
                    <a:pt x="533527" y="225933"/>
                    <a:pt x="537972" y="301752"/>
                    <a:pt x="427228" y="313309"/>
                  </a:cubicBezTo>
                  <a:cubicBezTo>
                    <a:pt x="396621" y="316484"/>
                    <a:pt x="368681" y="300863"/>
                    <a:pt x="348488" y="280924"/>
                  </a:cubicBezTo>
                  <a:cubicBezTo>
                    <a:pt x="347853" y="280797"/>
                    <a:pt x="347345" y="280797"/>
                    <a:pt x="346710" y="280670"/>
                  </a:cubicBezTo>
                  <a:cubicBezTo>
                    <a:pt x="361315" y="381381"/>
                    <a:pt x="337185" y="460502"/>
                    <a:pt x="270891" y="498602"/>
                  </a:cubicBezTo>
                  <a:cubicBezTo>
                    <a:pt x="219837" y="522351"/>
                    <a:pt x="128270" y="498348"/>
                    <a:pt x="128270" y="498348"/>
                  </a:cubicBezTo>
                  <a:cubicBezTo>
                    <a:pt x="128270" y="498348"/>
                    <a:pt x="232664" y="551180"/>
                    <a:pt x="245491" y="573659"/>
                  </a:cubicBezTo>
                  <a:cubicBezTo>
                    <a:pt x="258318" y="596138"/>
                    <a:pt x="264541" y="639572"/>
                    <a:pt x="256159" y="672338"/>
                  </a:cubicBezTo>
                  <a:cubicBezTo>
                    <a:pt x="246888" y="699262"/>
                    <a:pt x="223393" y="730377"/>
                    <a:pt x="163195" y="715645"/>
                  </a:cubicBezTo>
                  <a:cubicBezTo>
                    <a:pt x="163195" y="715645"/>
                    <a:pt x="0" y="679196"/>
                    <a:pt x="21209" y="834644"/>
                  </a:cubicBezTo>
                  <a:cubicBezTo>
                    <a:pt x="21209" y="834644"/>
                    <a:pt x="56769" y="979170"/>
                    <a:pt x="186055" y="879475"/>
                  </a:cubicBezTo>
                  <a:cubicBezTo>
                    <a:pt x="231267" y="844550"/>
                    <a:pt x="246761" y="834263"/>
                    <a:pt x="265938" y="842645"/>
                  </a:cubicBezTo>
                  <a:cubicBezTo>
                    <a:pt x="340360" y="890270"/>
                    <a:pt x="368300" y="956310"/>
                    <a:pt x="331597" y="1060577"/>
                  </a:cubicBezTo>
                  <a:cubicBezTo>
                    <a:pt x="503301" y="1008761"/>
                    <a:pt x="574548" y="1058164"/>
                    <a:pt x="575437" y="1125474"/>
                  </a:cubicBezTo>
                  <a:cubicBezTo>
                    <a:pt x="576326" y="1192784"/>
                    <a:pt x="545338" y="1218057"/>
                    <a:pt x="545338" y="1218057"/>
                  </a:cubicBezTo>
                  <a:cubicBezTo>
                    <a:pt x="483870" y="1297686"/>
                    <a:pt x="552958" y="1313561"/>
                    <a:pt x="552958" y="1313561"/>
                  </a:cubicBezTo>
                  <a:cubicBezTo>
                    <a:pt x="605028" y="1317117"/>
                    <a:pt x="596138" y="1236853"/>
                    <a:pt x="596138" y="1236853"/>
                  </a:cubicBezTo>
                  <a:cubicBezTo>
                    <a:pt x="594614" y="1203198"/>
                    <a:pt x="606806" y="1141603"/>
                    <a:pt x="622681" y="1122299"/>
                  </a:cubicBezTo>
                  <a:cubicBezTo>
                    <a:pt x="657225" y="1080262"/>
                    <a:pt x="867283" y="1034923"/>
                    <a:pt x="915924" y="1231138"/>
                  </a:cubicBezTo>
                  <a:cubicBezTo>
                    <a:pt x="934212" y="1068959"/>
                    <a:pt x="1075690" y="978281"/>
                    <a:pt x="1128141" y="1049528"/>
                  </a:cubicBezTo>
                  <a:cubicBezTo>
                    <a:pt x="1174877" y="1113028"/>
                    <a:pt x="1173988" y="1145413"/>
                    <a:pt x="1223137" y="1161796"/>
                  </a:cubicBezTo>
                  <a:cubicBezTo>
                    <a:pt x="1254379" y="1172210"/>
                    <a:pt x="1283970" y="1133094"/>
                    <a:pt x="1274318" y="1103630"/>
                  </a:cubicBezTo>
                  <a:cubicBezTo>
                    <a:pt x="1264666" y="1074166"/>
                    <a:pt x="1227455" y="1074039"/>
                    <a:pt x="1164336" y="1014984"/>
                  </a:cubicBezTo>
                  <a:cubicBezTo>
                    <a:pt x="1101725" y="956437"/>
                    <a:pt x="1164590" y="753999"/>
                    <a:pt x="1253617" y="781558"/>
                  </a:cubicBezTo>
                  <a:cubicBezTo>
                    <a:pt x="1269619" y="786511"/>
                    <a:pt x="1275715" y="792226"/>
                    <a:pt x="1290955" y="793877"/>
                  </a:cubicBezTo>
                  <a:cubicBezTo>
                    <a:pt x="1306195" y="795528"/>
                    <a:pt x="1321689" y="790194"/>
                    <a:pt x="1323467" y="777875"/>
                  </a:cubicBezTo>
                  <a:cubicBezTo>
                    <a:pt x="1325245" y="765556"/>
                    <a:pt x="1316990" y="757428"/>
                    <a:pt x="1299210" y="752983"/>
                  </a:cubicBezTo>
                  <a:cubicBezTo>
                    <a:pt x="1284732" y="749427"/>
                    <a:pt x="1277493" y="754507"/>
                    <a:pt x="1253617" y="745363"/>
                  </a:cubicBezTo>
                  <a:cubicBezTo>
                    <a:pt x="1147953" y="705358"/>
                    <a:pt x="1173734" y="530987"/>
                    <a:pt x="1319657" y="479806"/>
                  </a:cubicBezTo>
                  <a:cubicBezTo>
                    <a:pt x="1198753" y="474091"/>
                    <a:pt x="1119886" y="417449"/>
                    <a:pt x="1110488" y="335280"/>
                  </a:cubicBezTo>
                  <a:cubicBezTo>
                    <a:pt x="1105535" y="239649"/>
                    <a:pt x="1228979" y="212344"/>
                    <a:pt x="1228979" y="212344"/>
                  </a:cubicBezTo>
                  <a:cubicBezTo>
                    <a:pt x="1417955" y="148844"/>
                    <a:pt x="1328420" y="34290"/>
                    <a:pt x="1328420" y="34290"/>
                  </a:cubicBezTo>
                  <a:cubicBezTo>
                    <a:pt x="1306195" y="12827"/>
                    <a:pt x="1285494" y="2794"/>
                    <a:pt x="1266825" y="635"/>
                  </a:cubicBezTo>
                  <a:cubicBezTo>
                    <a:pt x="1261745" y="0"/>
                    <a:pt x="1256792" y="127"/>
                    <a:pt x="1251966" y="635"/>
                  </a:cubicBezTo>
                  <a:close/>
                </a:path>
              </a:pathLst>
            </a:custGeom>
            <a:solidFill>
              <a:srgbClr val="9A403E"/>
            </a:solidFill>
          </p:spPr>
        </p:sp>
        <p:sp>
          <p:nvSpPr>
            <p:cNvPr id="13" name="Freeform 13"/>
            <p:cNvSpPr/>
            <p:nvPr/>
          </p:nvSpPr>
          <p:spPr>
            <a:xfrm>
              <a:off x="63500" y="63627"/>
              <a:ext cx="1361059" cy="1364996"/>
            </a:xfrm>
            <a:custGeom>
              <a:avLst/>
              <a:gdLst/>
              <a:ahLst/>
              <a:cxnLst/>
              <a:rect l="l" t="t" r="r" b="b"/>
              <a:pathLst>
                <a:path w="1361059" h="1364996">
                  <a:moveTo>
                    <a:pt x="1244600" y="22733"/>
                  </a:moveTo>
                  <a:cubicBezTo>
                    <a:pt x="1181227" y="29591"/>
                    <a:pt x="1142111" y="142494"/>
                    <a:pt x="1141095" y="145542"/>
                  </a:cubicBezTo>
                  <a:lnTo>
                    <a:pt x="1130554" y="141986"/>
                  </a:lnTo>
                  <a:lnTo>
                    <a:pt x="1141476" y="144018"/>
                  </a:lnTo>
                  <a:cubicBezTo>
                    <a:pt x="1126998" y="223647"/>
                    <a:pt x="1065657" y="258318"/>
                    <a:pt x="1031113" y="271653"/>
                  </a:cubicBezTo>
                  <a:cubicBezTo>
                    <a:pt x="1030351" y="271907"/>
                    <a:pt x="1029462" y="272161"/>
                    <a:pt x="1028700" y="272288"/>
                  </a:cubicBezTo>
                  <a:cubicBezTo>
                    <a:pt x="936371" y="285369"/>
                    <a:pt x="880237" y="230759"/>
                    <a:pt x="856869" y="127635"/>
                  </a:cubicBezTo>
                  <a:lnTo>
                    <a:pt x="867791" y="125222"/>
                  </a:lnTo>
                  <a:lnTo>
                    <a:pt x="877570" y="130556"/>
                  </a:lnTo>
                  <a:cubicBezTo>
                    <a:pt x="841629" y="195834"/>
                    <a:pt x="780034" y="228219"/>
                    <a:pt x="716788" y="228219"/>
                  </a:cubicBezTo>
                  <a:lnTo>
                    <a:pt x="716788" y="217043"/>
                  </a:lnTo>
                  <a:lnTo>
                    <a:pt x="716788" y="228219"/>
                  </a:lnTo>
                  <a:cubicBezTo>
                    <a:pt x="665988" y="228219"/>
                    <a:pt x="621411" y="202184"/>
                    <a:pt x="595249" y="162941"/>
                  </a:cubicBezTo>
                  <a:lnTo>
                    <a:pt x="604520" y="156718"/>
                  </a:lnTo>
                  <a:lnTo>
                    <a:pt x="595757" y="163703"/>
                  </a:lnTo>
                  <a:cubicBezTo>
                    <a:pt x="595630" y="163576"/>
                    <a:pt x="595503" y="163449"/>
                    <a:pt x="595503" y="163449"/>
                  </a:cubicBezTo>
                  <a:cubicBezTo>
                    <a:pt x="586867" y="152908"/>
                    <a:pt x="599567" y="174117"/>
                    <a:pt x="610997" y="164973"/>
                  </a:cubicBezTo>
                  <a:cubicBezTo>
                    <a:pt x="621157" y="156972"/>
                    <a:pt x="607695" y="140462"/>
                    <a:pt x="613664" y="150622"/>
                  </a:cubicBezTo>
                  <a:cubicBezTo>
                    <a:pt x="613664" y="150622"/>
                    <a:pt x="613664" y="150622"/>
                    <a:pt x="613664" y="150622"/>
                  </a:cubicBezTo>
                  <a:cubicBezTo>
                    <a:pt x="613664" y="150622"/>
                    <a:pt x="613664" y="150622"/>
                    <a:pt x="613664" y="150622"/>
                  </a:cubicBezTo>
                  <a:cubicBezTo>
                    <a:pt x="607695" y="140589"/>
                    <a:pt x="621157" y="156972"/>
                    <a:pt x="610997" y="165100"/>
                  </a:cubicBezTo>
                  <a:cubicBezTo>
                    <a:pt x="599567" y="174117"/>
                    <a:pt x="586867" y="153035"/>
                    <a:pt x="595376" y="163322"/>
                  </a:cubicBezTo>
                  <a:cubicBezTo>
                    <a:pt x="595249" y="163195"/>
                    <a:pt x="594995" y="162814"/>
                    <a:pt x="594741" y="162560"/>
                  </a:cubicBezTo>
                  <a:cubicBezTo>
                    <a:pt x="594741" y="162560"/>
                    <a:pt x="594741" y="162560"/>
                    <a:pt x="594741" y="162560"/>
                  </a:cubicBezTo>
                  <a:lnTo>
                    <a:pt x="594741" y="162560"/>
                  </a:lnTo>
                  <a:cubicBezTo>
                    <a:pt x="572897" y="135128"/>
                    <a:pt x="558165" y="92837"/>
                    <a:pt x="558038" y="92456"/>
                  </a:cubicBezTo>
                  <a:cubicBezTo>
                    <a:pt x="558038" y="92456"/>
                    <a:pt x="558038" y="92456"/>
                    <a:pt x="558038" y="92456"/>
                  </a:cubicBezTo>
                  <a:cubicBezTo>
                    <a:pt x="554609" y="82550"/>
                    <a:pt x="558038" y="99949"/>
                    <a:pt x="568579" y="99949"/>
                  </a:cubicBezTo>
                  <a:cubicBezTo>
                    <a:pt x="564007" y="99949"/>
                    <a:pt x="559943" y="97155"/>
                    <a:pt x="558292" y="92964"/>
                  </a:cubicBezTo>
                  <a:cubicBezTo>
                    <a:pt x="553466" y="80899"/>
                    <a:pt x="539750" y="74930"/>
                    <a:pt x="527685" y="79756"/>
                  </a:cubicBezTo>
                  <a:cubicBezTo>
                    <a:pt x="527685" y="79756"/>
                    <a:pt x="527685" y="79756"/>
                    <a:pt x="527685" y="79756"/>
                  </a:cubicBezTo>
                  <a:lnTo>
                    <a:pt x="527685" y="79756"/>
                  </a:lnTo>
                  <a:cubicBezTo>
                    <a:pt x="515493" y="84582"/>
                    <a:pt x="509651" y="98298"/>
                    <a:pt x="514477" y="110363"/>
                  </a:cubicBezTo>
                  <a:lnTo>
                    <a:pt x="504190" y="114427"/>
                  </a:lnTo>
                  <a:lnTo>
                    <a:pt x="513842" y="108839"/>
                  </a:lnTo>
                  <a:cubicBezTo>
                    <a:pt x="513461" y="108204"/>
                    <a:pt x="543941" y="160147"/>
                    <a:pt x="543941" y="200406"/>
                  </a:cubicBezTo>
                  <a:cubicBezTo>
                    <a:pt x="543941" y="205613"/>
                    <a:pt x="543433" y="210947"/>
                    <a:pt x="542163" y="216027"/>
                  </a:cubicBezTo>
                  <a:lnTo>
                    <a:pt x="531368" y="213360"/>
                  </a:lnTo>
                  <a:lnTo>
                    <a:pt x="542163" y="216027"/>
                  </a:lnTo>
                  <a:cubicBezTo>
                    <a:pt x="541528" y="218440"/>
                    <a:pt x="541020" y="221742"/>
                    <a:pt x="540385" y="226314"/>
                  </a:cubicBezTo>
                  <a:cubicBezTo>
                    <a:pt x="539496" y="232283"/>
                    <a:pt x="538353" y="239903"/>
                    <a:pt x="536321" y="248158"/>
                  </a:cubicBezTo>
                  <a:cubicBezTo>
                    <a:pt x="527685" y="283337"/>
                    <a:pt x="503301" y="327025"/>
                    <a:pt x="420370" y="335788"/>
                  </a:cubicBezTo>
                  <a:lnTo>
                    <a:pt x="419227" y="324739"/>
                  </a:lnTo>
                  <a:lnTo>
                    <a:pt x="420370" y="335788"/>
                  </a:lnTo>
                  <a:cubicBezTo>
                    <a:pt x="385191" y="339471"/>
                    <a:pt x="354203" y="321564"/>
                    <a:pt x="332613" y="300228"/>
                  </a:cubicBezTo>
                  <a:lnTo>
                    <a:pt x="340360" y="291973"/>
                  </a:lnTo>
                  <a:lnTo>
                    <a:pt x="338709" y="303022"/>
                  </a:lnTo>
                  <a:cubicBezTo>
                    <a:pt x="338709" y="303022"/>
                    <a:pt x="338709" y="303022"/>
                    <a:pt x="338709" y="303022"/>
                  </a:cubicBezTo>
                  <a:cubicBezTo>
                    <a:pt x="338709" y="303022"/>
                    <a:pt x="338582" y="303022"/>
                    <a:pt x="338455" y="303022"/>
                  </a:cubicBezTo>
                  <a:cubicBezTo>
                    <a:pt x="338328" y="303022"/>
                    <a:pt x="337947" y="303022"/>
                    <a:pt x="337566" y="302895"/>
                  </a:cubicBezTo>
                  <a:cubicBezTo>
                    <a:pt x="337439" y="302895"/>
                    <a:pt x="337312" y="302895"/>
                    <a:pt x="337058" y="302768"/>
                  </a:cubicBezTo>
                  <a:cubicBezTo>
                    <a:pt x="337058" y="302768"/>
                    <a:pt x="336931" y="302768"/>
                    <a:pt x="336931" y="302768"/>
                  </a:cubicBezTo>
                  <a:lnTo>
                    <a:pt x="338709" y="291719"/>
                  </a:lnTo>
                  <a:lnTo>
                    <a:pt x="349758" y="290068"/>
                  </a:lnTo>
                  <a:cubicBezTo>
                    <a:pt x="364744" y="392811"/>
                    <a:pt x="340487" y="477774"/>
                    <a:pt x="268478" y="519303"/>
                  </a:cubicBezTo>
                  <a:lnTo>
                    <a:pt x="267589" y="519811"/>
                  </a:lnTo>
                  <a:cubicBezTo>
                    <a:pt x="212344" y="545465"/>
                    <a:pt x="116967" y="520065"/>
                    <a:pt x="117475" y="520192"/>
                  </a:cubicBezTo>
                  <a:lnTo>
                    <a:pt x="117475" y="520192"/>
                  </a:lnTo>
                  <a:cubicBezTo>
                    <a:pt x="117475" y="520192"/>
                    <a:pt x="117475" y="520192"/>
                    <a:pt x="117475" y="520192"/>
                  </a:cubicBezTo>
                  <a:cubicBezTo>
                    <a:pt x="117475" y="520192"/>
                    <a:pt x="117475" y="520192"/>
                    <a:pt x="117475" y="520192"/>
                  </a:cubicBezTo>
                  <a:lnTo>
                    <a:pt x="120269" y="509397"/>
                  </a:lnTo>
                  <a:lnTo>
                    <a:pt x="125349" y="499491"/>
                  </a:lnTo>
                  <a:cubicBezTo>
                    <a:pt x="122809" y="498221"/>
                    <a:pt x="232283" y="552958"/>
                    <a:pt x="247142" y="579247"/>
                  </a:cubicBezTo>
                  <a:lnTo>
                    <a:pt x="237490" y="584708"/>
                  </a:lnTo>
                  <a:lnTo>
                    <a:pt x="247142" y="579247"/>
                  </a:lnTo>
                  <a:cubicBezTo>
                    <a:pt x="261493" y="604393"/>
                    <a:pt x="267970" y="650875"/>
                    <a:pt x="258953" y="686181"/>
                  </a:cubicBezTo>
                  <a:lnTo>
                    <a:pt x="258699" y="687070"/>
                  </a:lnTo>
                  <a:cubicBezTo>
                    <a:pt x="248031" y="718185"/>
                    <a:pt x="219583" y="753872"/>
                    <a:pt x="152527" y="737616"/>
                  </a:cubicBezTo>
                  <a:lnTo>
                    <a:pt x="155194" y="726821"/>
                  </a:lnTo>
                  <a:lnTo>
                    <a:pt x="152781" y="737743"/>
                  </a:lnTo>
                  <a:cubicBezTo>
                    <a:pt x="153162" y="737870"/>
                    <a:pt x="137414" y="734314"/>
                    <a:pt x="116586" y="734314"/>
                  </a:cubicBezTo>
                  <a:cubicBezTo>
                    <a:pt x="75438" y="734314"/>
                    <a:pt x="22352" y="747141"/>
                    <a:pt x="22352" y="819531"/>
                  </a:cubicBezTo>
                  <a:cubicBezTo>
                    <a:pt x="22352" y="827024"/>
                    <a:pt x="22860" y="835279"/>
                    <a:pt x="24130" y="844296"/>
                  </a:cubicBezTo>
                  <a:lnTo>
                    <a:pt x="13081" y="845820"/>
                  </a:lnTo>
                  <a:lnTo>
                    <a:pt x="23876" y="843153"/>
                  </a:lnTo>
                  <a:cubicBezTo>
                    <a:pt x="24511" y="845566"/>
                    <a:pt x="42799" y="914654"/>
                    <a:pt x="96012" y="914654"/>
                  </a:cubicBezTo>
                  <a:cubicBezTo>
                    <a:pt x="114427" y="914654"/>
                    <a:pt x="139065" y="906653"/>
                    <a:pt x="171069" y="881888"/>
                  </a:cubicBezTo>
                  <a:lnTo>
                    <a:pt x="171069" y="881888"/>
                  </a:lnTo>
                  <a:cubicBezTo>
                    <a:pt x="213741" y="848995"/>
                    <a:pt x="235585" y="831977"/>
                    <a:pt x="262255" y="843661"/>
                  </a:cubicBezTo>
                  <a:cubicBezTo>
                    <a:pt x="262763" y="843915"/>
                    <a:pt x="263271" y="844169"/>
                    <a:pt x="263779" y="844550"/>
                  </a:cubicBezTo>
                  <a:cubicBezTo>
                    <a:pt x="342773" y="895096"/>
                    <a:pt x="372237" y="966597"/>
                    <a:pt x="333883" y="1075563"/>
                  </a:cubicBezTo>
                  <a:lnTo>
                    <a:pt x="323342" y="1071880"/>
                  </a:lnTo>
                  <a:lnTo>
                    <a:pt x="320167" y="1061212"/>
                  </a:lnTo>
                  <a:cubicBezTo>
                    <a:pt x="470789" y="1015746"/>
                    <a:pt x="554863" y="1045210"/>
                    <a:pt x="574294" y="1109726"/>
                  </a:cubicBezTo>
                  <a:cubicBezTo>
                    <a:pt x="576961" y="1118362"/>
                    <a:pt x="578231" y="1127379"/>
                    <a:pt x="578358" y="1136650"/>
                  </a:cubicBezTo>
                  <a:lnTo>
                    <a:pt x="567182" y="1136777"/>
                  </a:lnTo>
                  <a:lnTo>
                    <a:pt x="578358" y="1136650"/>
                  </a:lnTo>
                  <a:cubicBezTo>
                    <a:pt x="579247" y="1205738"/>
                    <a:pt x="548259" y="1234440"/>
                    <a:pt x="544449" y="1237742"/>
                  </a:cubicBezTo>
                  <a:cubicBezTo>
                    <a:pt x="544322" y="1237869"/>
                    <a:pt x="544195" y="1237869"/>
                    <a:pt x="544195" y="1237996"/>
                  </a:cubicBezTo>
                  <a:cubicBezTo>
                    <a:pt x="511937" y="1264285"/>
                    <a:pt x="578739" y="1218184"/>
                    <a:pt x="537083" y="1218184"/>
                  </a:cubicBezTo>
                  <a:cubicBezTo>
                    <a:pt x="541274" y="1218184"/>
                    <a:pt x="545211" y="1220597"/>
                    <a:pt x="547116" y="1224407"/>
                  </a:cubicBezTo>
                  <a:cubicBezTo>
                    <a:pt x="549021" y="1228217"/>
                    <a:pt x="548513" y="1232789"/>
                    <a:pt x="545973" y="1236091"/>
                  </a:cubicBezTo>
                  <a:cubicBezTo>
                    <a:pt x="509651" y="1283208"/>
                    <a:pt x="524891" y="1300480"/>
                    <a:pt x="533273" y="1306957"/>
                  </a:cubicBezTo>
                  <a:cubicBezTo>
                    <a:pt x="539877" y="1312037"/>
                    <a:pt x="547116" y="1313815"/>
                    <a:pt x="547370" y="1313942"/>
                  </a:cubicBezTo>
                  <a:cubicBezTo>
                    <a:pt x="547370" y="1313942"/>
                    <a:pt x="547370" y="1313942"/>
                    <a:pt x="547370" y="1313942"/>
                  </a:cubicBezTo>
                  <a:cubicBezTo>
                    <a:pt x="420497" y="1284605"/>
                    <a:pt x="675132" y="1335913"/>
                    <a:pt x="544830" y="1335913"/>
                  </a:cubicBezTo>
                  <a:lnTo>
                    <a:pt x="544830" y="1324737"/>
                  </a:lnTo>
                  <a:lnTo>
                    <a:pt x="545592" y="1313688"/>
                  </a:lnTo>
                  <a:cubicBezTo>
                    <a:pt x="567563" y="1315212"/>
                    <a:pt x="575437" y="1295019"/>
                    <a:pt x="577088" y="1270254"/>
                  </a:cubicBezTo>
                  <a:cubicBezTo>
                    <a:pt x="577850" y="1258316"/>
                    <a:pt x="576834" y="1249045"/>
                    <a:pt x="576834" y="1249299"/>
                  </a:cubicBezTo>
                  <a:lnTo>
                    <a:pt x="576834" y="1248537"/>
                  </a:lnTo>
                  <a:cubicBezTo>
                    <a:pt x="575310" y="1214120"/>
                    <a:pt x="587375" y="1148969"/>
                    <a:pt x="605917" y="1126363"/>
                  </a:cubicBezTo>
                  <a:lnTo>
                    <a:pt x="605917" y="1126363"/>
                  </a:lnTo>
                  <a:cubicBezTo>
                    <a:pt x="635762" y="1090041"/>
                    <a:pt x="766445" y="1056386"/>
                    <a:pt x="852170" y="1126998"/>
                  </a:cubicBezTo>
                  <a:cubicBezTo>
                    <a:pt x="881761" y="1151382"/>
                    <a:pt x="905637" y="1187831"/>
                    <a:pt x="918464" y="1239520"/>
                  </a:cubicBezTo>
                  <a:lnTo>
                    <a:pt x="907669" y="1242187"/>
                  </a:lnTo>
                  <a:lnTo>
                    <a:pt x="896620" y="1240917"/>
                  </a:lnTo>
                  <a:cubicBezTo>
                    <a:pt x="911479" y="1109218"/>
                    <a:pt x="1006983" y="1017143"/>
                    <a:pt x="1079754" y="1025398"/>
                  </a:cubicBezTo>
                  <a:cubicBezTo>
                    <a:pt x="1099058" y="1027557"/>
                    <a:pt x="1116203" y="1036955"/>
                    <a:pt x="1128776" y="1053973"/>
                  </a:cubicBezTo>
                  <a:lnTo>
                    <a:pt x="1128776" y="1053973"/>
                  </a:lnTo>
                  <a:cubicBezTo>
                    <a:pt x="1144651" y="1075563"/>
                    <a:pt x="1155192" y="1093724"/>
                    <a:pt x="1163828" y="1108456"/>
                  </a:cubicBezTo>
                  <a:cubicBezTo>
                    <a:pt x="1170051" y="1119251"/>
                    <a:pt x="1175131" y="1127760"/>
                    <a:pt x="1180465" y="1134999"/>
                  </a:cubicBezTo>
                  <a:cubicBezTo>
                    <a:pt x="1189609" y="1147445"/>
                    <a:pt x="1199642" y="1155827"/>
                    <a:pt x="1218311" y="1162177"/>
                  </a:cubicBezTo>
                  <a:lnTo>
                    <a:pt x="1214755" y="1172718"/>
                  </a:lnTo>
                  <a:lnTo>
                    <a:pt x="1218311" y="1162177"/>
                  </a:lnTo>
                  <a:cubicBezTo>
                    <a:pt x="1232154" y="1166749"/>
                    <a:pt x="1248664" y="1156081"/>
                    <a:pt x="1254760" y="1137793"/>
                  </a:cubicBezTo>
                  <a:cubicBezTo>
                    <a:pt x="1257046" y="1130808"/>
                    <a:pt x="1257300" y="1123950"/>
                    <a:pt x="1255395" y="1117981"/>
                  </a:cubicBezTo>
                  <a:lnTo>
                    <a:pt x="1265936" y="1114552"/>
                  </a:lnTo>
                  <a:lnTo>
                    <a:pt x="1255395" y="1117981"/>
                  </a:lnTo>
                  <a:cubicBezTo>
                    <a:pt x="1251966" y="1107440"/>
                    <a:pt x="1244092" y="1102106"/>
                    <a:pt x="1223645" y="1089787"/>
                  </a:cubicBezTo>
                  <a:cubicBezTo>
                    <a:pt x="1205230" y="1078738"/>
                    <a:pt x="1179830" y="1063498"/>
                    <a:pt x="1148334" y="1034034"/>
                  </a:cubicBezTo>
                  <a:lnTo>
                    <a:pt x="1155954" y="1025906"/>
                  </a:lnTo>
                  <a:lnTo>
                    <a:pt x="1148334" y="1034034"/>
                  </a:lnTo>
                  <a:cubicBezTo>
                    <a:pt x="1096391" y="985393"/>
                    <a:pt x="1121156" y="860425"/>
                    <a:pt x="1171067" y="807212"/>
                  </a:cubicBezTo>
                  <a:cubicBezTo>
                    <a:pt x="1191387" y="785495"/>
                    <a:pt x="1218311" y="772541"/>
                    <a:pt x="1248537" y="781812"/>
                  </a:cubicBezTo>
                  <a:lnTo>
                    <a:pt x="1248537" y="781812"/>
                  </a:lnTo>
                  <a:cubicBezTo>
                    <a:pt x="1255395" y="783971"/>
                    <a:pt x="1260602" y="786130"/>
                    <a:pt x="1264920" y="788035"/>
                  </a:cubicBezTo>
                  <a:cubicBezTo>
                    <a:pt x="1268730" y="789686"/>
                    <a:pt x="1271524" y="790829"/>
                    <a:pt x="1274699" y="791845"/>
                  </a:cubicBezTo>
                  <a:cubicBezTo>
                    <a:pt x="1277366" y="792607"/>
                    <a:pt x="1280160" y="793242"/>
                    <a:pt x="1283716" y="793750"/>
                  </a:cubicBezTo>
                  <a:lnTo>
                    <a:pt x="1282446" y="804799"/>
                  </a:lnTo>
                  <a:lnTo>
                    <a:pt x="1283716" y="793750"/>
                  </a:lnTo>
                  <a:cubicBezTo>
                    <a:pt x="1298448" y="795401"/>
                    <a:pt x="1303655" y="789305"/>
                    <a:pt x="1303909" y="787273"/>
                  </a:cubicBezTo>
                  <a:lnTo>
                    <a:pt x="1303909" y="787273"/>
                  </a:lnTo>
                  <a:cubicBezTo>
                    <a:pt x="1304417" y="783844"/>
                    <a:pt x="1304163" y="778764"/>
                    <a:pt x="1288034" y="774827"/>
                  </a:cubicBezTo>
                  <a:lnTo>
                    <a:pt x="1290701" y="764032"/>
                  </a:lnTo>
                  <a:lnTo>
                    <a:pt x="1288034" y="774827"/>
                  </a:lnTo>
                  <a:cubicBezTo>
                    <a:pt x="1283843" y="773811"/>
                    <a:pt x="1280541" y="773684"/>
                    <a:pt x="1275715" y="773557"/>
                  </a:cubicBezTo>
                  <a:cubicBezTo>
                    <a:pt x="1270254" y="773430"/>
                    <a:pt x="1263523" y="773303"/>
                    <a:pt x="1254506" y="771017"/>
                  </a:cubicBezTo>
                  <a:cubicBezTo>
                    <a:pt x="1250442" y="770001"/>
                    <a:pt x="1246124" y="768731"/>
                    <a:pt x="1241044" y="766826"/>
                  </a:cubicBezTo>
                  <a:lnTo>
                    <a:pt x="1241044" y="766826"/>
                  </a:lnTo>
                  <a:cubicBezTo>
                    <a:pt x="1172718" y="740918"/>
                    <a:pt x="1155319" y="665861"/>
                    <a:pt x="1180338" y="599694"/>
                  </a:cubicBezTo>
                  <a:cubicBezTo>
                    <a:pt x="1199134" y="549910"/>
                    <a:pt x="1242060" y="503301"/>
                    <a:pt x="1307338" y="480314"/>
                  </a:cubicBezTo>
                  <a:lnTo>
                    <a:pt x="1311021" y="490855"/>
                  </a:lnTo>
                  <a:lnTo>
                    <a:pt x="1310513" y="502031"/>
                  </a:lnTo>
                  <a:cubicBezTo>
                    <a:pt x="1187069" y="496189"/>
                    <a:pt x="1101090" y="437769"/>
                    <a:pt x="1090803" y="347599"/>
                  </a:cubicBezTo>
                  <a:lnTo>
                    <a:pt x="1090803" y="346964"/>
                  </a:lnTo>
                  <a:cubicBezTo>
                    <a:pt x="1085342" y="241173"/>
                    <a:pt x="1219454" y="212217"/>
                    <a:pt x="1217930" y="212598"/>
                  </a:cubicBezTo>
                  <a:cubicBezTo>
                    <a:pt x="1217930" y="212598"/>
                    <a:pt x="1217930" y="212598"/>
                    <a:pt x="1217930" y="212598"/>
                  </a:cubicBezTo>
                  <a:lnTo>
                    <a:pt x="1220343" y="223520"/>
                  </a:lnTo>
                  <a:lnTo>
                    <a:pt x="1216787" y="212979"/>
                  </a:lnTo>
                  <a:cubicBezTo>
                    <a:pt x="1338961" y="171958"/>
                    <a:pt x="1335786" y="111887"/>
                    <a:pt x="1324991" y="79883"/>
                  </a:cubicBezTo>
                  <a:cubicBezTo>
                    <a:pt x="1319403" y="63373"/>
                    <a:pt x="1311021" y="52324"/>
                    <a:pt x="1310894" y="52197"/>
                  </a:cubicBezTo>
                  <a:cubicBezTo>
                    <a:pt x="1284351" y="17780"/>
                    <a:pt x="1330833" y="88900"/>
                    <a:pt x="1330833" y="45339"/>
                  </a:cubicBezTo>
                  <a:cubicBezTo>
                    <a:pt x="1330833" y="49784"/>
                    <a:pt x="1328166" y="53848"/>
                    <a:pt x="1324102" y="55626"/>
                  </a:cubicBezTo>
                  <a:cubicBezTo>
                    <a:pt x="1320038" y="57404"/>
                    <a:pt x="1315212" y="56515"/>
                    <a:pt x="1312037" y="53340"/>
                  </a:cubicBezTo>
                  <a:cubicBezTo>
                    <a:pt x="1290955" y="33020"/>
                    <a:pt x="1272540" y="24511"/>
                    <a:pt x="1256919" y="22733"/>
                  </a:cubicBezTo>
                  <a:lnTo>
                    <a:pt x="1256919" y="22733"/>
                  </a:lnTo>
                  <a:cubicBezTo>
                    <a:pt x="1252728" y="22225"/>
                    <a:pt x="1248537" y="22352"/>
                    <a:pt x="1244473" y="22733"/>
                  </a:cubicBezTo>
                  <a:lnTo>
                    <a:pt x="1244473" y="22733"/>
                  </a:lnTo>
                  <a:moveTo>
                    <a:pt x="1242060" y="635"/>
                  </a:moveTo>
                  <a:lnTo>
                    <a:pt x="1243203" y="11684"/>
                  </a:lnTo>
                  <a:lnTo>
                    <a:pt x="1242060" y="635"/>
                  </a:lnTo>
                  <a:cubicBezTo>
                    <a:pt x="1247648" y="0"/>
                    <a:pt x="1253363" y="0"/>
                    <a:pt x="1259332" y="635"/>
                  </a:cubicBezTo>
                  <a:lnTo>
                    <a:pt x="1258062" y="11684"/>
                  </a:lnTo>
                  <a:lnTo>
                    <a:pt x="1259332" y="635"/>
                  </a:lnTo>
                  <a:cubicBezTo>
                    <a:pt x="1281176" y="3048"/>
                    <a:pt x="1303909" y="14732"/>
                    <a:pt x="1327404" y="37338"/>
                  </a:cubicBezTo>
                  <a:lnTo>
                    <a:pt x="1319657" y="45339"/>
                  </a:lnTo>
                  <a:lnTo>
                    <a:pt x="1308481" y="45339"/>
                  </a:lnTo>
                  <a:cubicBezTo>
                    <a:pt x="1308481" y="1778"/>
                    <a:pt x="1354963" y="72898"/>
                    <a:pt x="1328420" y="38608"/>
                  </a:cubicBezTo>
                  <a:cubicBezTo>
                    <a:pt x="1329309" y="39751"/>
                    <a:pt x="1339342" y="52959"/>
                    <a:pt x="1345946" y="72771"/>
                  </a:cubicBezTo>
                  <a:cubicBezTo>
                    <a:pt x="1361059" y="117856"/>
                    <a:pt x="1355979" y="189611"/>
                    <a:pt x="1223645" y="234061"/>
                  </a:cubicBezTo>
                  <a:lnTo>
                    <a:pt x="1222502" y="234315"/>
                  </a:lnTo>
                  <a:cubicBezTo>
                    <a:pt x="1222502" y="234315"/>
                    <a:pt x="1222502" y="234315"/>
                    <a:pt x="1222502" y="234315"/>
                  </a:cubicBezTo>
                  <a:cubicBezTo>
                    <a:pt x="1218311" y="235204"/>
                    <a:pt x="1108456" y="261493"/>
                    <a:pt x="1112774" y="345821"/>
                  </a:cubicBezTo>
                  <a:lnTo>
                    <a:pt x="1101598" y="346329"/>
                  </a:lnTo>
                  <a:lnTo>
                    <a:pt x="1112647" y="345059"/>
                  </a:lnTo>
                  <a:cubicBezTo>
                    <a:pt x="1121029" y="419354"/>
                    <a:pt x="1192784" y="474091"/>
                    <a:pt x="1311275" y="479679"/>
                  </a:cubicBezTo>
                  <a:cubicBezTo>
                    <a:pt x="1316609" y="479933"/>
                    <a:pt x="1321054" y="483870"/>
                    <a:pt x="1321816" y="489204"/>
                  </a:cubicBezTo>
                  <a:cubicBezTo>
                    <a:pt x="1322578" y="494538"/>
                    <a:pt x="1319530" y="499618"/>
                    <a:pt x="1314450" y="501269"/>
                  </a:cubicBezTo>
                  <a:cubicBezTo>
                    <a:pt x="1255268" y="522097"/>
                    <a:pt x="1217422" y="563880"/>
                    <a:pt x="1200912" y="607441"/>
                  </a:cubicBezTo>
                  <a:cubicBezTo>
                    <a:pt x="1178433" y="666623"/>
                    <a:pt x="1195832" y="725932"/>
                    <a:pt x="1248664" y="745871"/>
                  </a:cubicBezTo>
                  <a:lnTo>
                    <a:pt x="1244727" y="756285"/>
                  </a:lnTo>
                  <a:lnTo>
                    <a:pt x="1248664" y="745871"/>
                  </a:lnTo>
                  <a:cubicBezTo>
                    <a:pt x="1252855" y="747522"/>
                    <a:pt x="1256411" y="748538"/>
                    <a:pt x="1259459" y="749300"/>
                  </a:cubicBezTo>
                  <a:cubicBezTo>
                    <a:pt x="1266190" y="750951"/>
                    <a:pt x="1270762" y="751078"/>
                    <a:pt x="1275969" y="751205"/>
                  </a:cubicBezTo>
                  <a:cubicBezTo>
                    <a:pt x="1280668" y="751332"/>
                    <a:pt x="1286256" y="751459"/>
                    <a:pt x="1292987" y="753110"/>
                  </a:cubicBezTo>
                  <a:lnTo>
                    <a:pt x="1292987" y="753110"/>
                  </a:lnTo>
                  <a:cubicBezTo>
                    <a:pt x="1312418" y="757809"/>
                    <a:pt x="1328674" y="769112"/>
                    <a:pt x="1325626" y="790321"/>
                  </a:cubicBezTo>
                  <a:lnTo>
                    <a:pt x="1314577" y="788797"/>
                  </a:lnTo>
                  <a:lnTo>
                    <a:pt x="1325626" y="790321"/>
                  </a:lnTo>
                  <a:cubicBezTo>
                    <a:pt x="1322451" y="812927"/>
                    <a:pt x="1296543" y="817626"/>
                    <a:pt x="1280795" y="815848"/>
                  </a:cubicBezTo>
                  <a:lnTo>
                    <a:pt x="1280795" y="815848"/>
                  </a:lnTo>
                  <a:cubicBezTo>
                    <a:pt x="1275842" y="815340"/>
                    <a:pt x="1271651" y="814324"/>
                    <a:pt x="1267714" y="813181"/>
                  </a:cubicBezTo>
                  <a:cubicBezTo>
                    <a:pt x="1263269" y="811784"/>
                    <a:pt x="1259332" y="810133"/>
                    <a:pt x="1255649" y="808482"/>
                  </a:cubicBezTo>
                  <a:cubicBezTo>
                    <a:pt x="1251331" y="806577"/>
                    <a:pt x="1247013" y="804799"/>
                    <a:pt x="1241425" y="803021"/>
                  </a:cubicBezTo>
                  <a:lnTo>
                    <a:pt x="1244727" y="792353"/>
                  </a:lnTo>
                  <a:lnTo>
                    <a:pt x="1241425" y="803021"/>
                  </a:lnTo>
                  <a:cubicBezTo>
                    <a:pt x="1222248" y="797052"/>
                    <a:pt x="1203706" y="804291"/>
                    <a:pt x="1186815" y="822325"/>
                  </a:cubicBezTo>
                  <a:cubicBezTo>
                    <a:pt x="1140206" y="872109"/>
                    <a:pt x="1124585" y="981837"/>
                    <a:pt x="1163066" y="1017778"/>
                  </a:cubicBezTo>
                  <a:lnTo>
                    <a:pt x="1163066" y="1017778"/>
                  </a:lnTo>
                  <a:cubicBezTo>
                    <a:pt x="1192784" y="1045591"/>
                    <a:pt x="1216533" y="1059815"/>
                    <a:pt x="1234567" y="1070737"/>
                  </a:cubicBezTo>
                  <a:cubicBezTo>
                    <a:pt x="1252982" y="1081786"/>
                    <a:pt x="1269619" y="1091184"/>
                    <a:pt x="1276096" y="1111123"/>
                  </a:cubicBezTo>
                  <a:lnTo>
                    <a:pt x="1276096" y="1111123"/>
                  </a:lnTo>
                  <a:cubicBezTo>
                    <a:pt x="1279779" y="1122426"/>
                    <a:pt x="1278890" y="1134237"/>
                    <a:pt x="1275461" y="1144778"/>
                  </a:cubicBezTo>
                  <a:cubicBezTo>
                    <a:pt x="1267333" y="1169035"/>
                    <a:pt x="1241298" y="1193419"/>
                    <a:pt x="1210818" y="1183259"/>
                  </a:cubicBezTo>
                  <a:lnTo>
                    <a:pt x="1210818" y="1183259"/>
                  </a:lnTo>
                  <a:cubicBezTo>
                    <a:pt x="1187450" y="1175512"/>
                    <a:pt x="1173607" y="1163955"/>
                    <a:pt x="1162050" y="1148207"/>
                  </a:cubicBezTo>
                  <a:cubicBezTo>
                    <a:pt x="1155827" y="1139825"/>
                    <a:pt x="1150239" y="1130046"/>
                    <a:pt x="1144143" y="1119632"/>
                  </a:cubicBezTo>
                  <a:cubicBezTo>
                    <a:pt x="1135634" y="1104900"/>
                    <a:pt x="1125601" y="1087755"/>
                    <a:pt x="1110488" y="1067181"/>
                  </a:cubicBezTo>
                  <a:lnTo>
                    <a:pt x="1119505" y="1060577"/>
                  </a:lnTo>
                  <a:lnTo>
                    <a:pt x="1110488" y="1067181"/>
                  </a:lnTo>
                  <a:cubicBezTo>
                    <a:pt x="1101725" y="1055243"/>
                    <a:pt x="1090168" y="1049020"/>
                    <a:pt x="1076960" y="1047496"/>
                  </a:cubicBezTo>
                  <a:cubicBezTo>
                    <a:pt x="1022477" y="1041400"/>
                    <a:pt x="932688" y="1116838"/>
                    <a:pt x="918464" y="1243457"/>
                  </a:cubicBezTo>
                  <a:cubicBezTo>
                    <a:pt x="917829" y="1248791"/>
                    <a:pt x="913511" y="1252982"/>
                    <a:pt x="908177" y="1253363"/>
                  </a:cubicBezTo>
                  <a:cubicBezTo>
                    <a:pt x="902843" y="1253744"/>
                    <a:pt x="897890" y="1250188"/>
                    <a:pt x="896620" y="1244981"/>
                  </a:cubicBezTo>
                  <a:cubicBezTo>
                    <a:pt x="884809" y="1197229"/>
                    <a:pt x="863219" y="1165225"/>
                    <a:pt x="837819" y="1144270"/>
                  </a:cubicBezTo>
                  <a:cubicBezTo>
                    <a:pt x="761238" y="1081278"/>
                    <a:pt x="644652" y="1114171"/>
                    <a:pt x="622935" y="1140587"/>
                  </a:cubicBezTo>
                  <a:lnTo>
                    <a:pt x="614299" y="1133475"/>
                  </a:lnTo>
                  <a:lnTo>
                    <a:pt x="622935" y="1140587"/>
                  </a:lnTo>
                  <a:cubicBezTo>
                    <a:pt x="609727" y="1156716"/>
                    <a:pt x="597408" y="1214882"/>
                    <a:pt x="598805" y="1247648"/>
                  </a:cubicBezTo>
                  <a:lnTo>
                    <a:pt x="587629" y="1248156"/>
                  </a:lnTo>
                  <a:lnTo>
                    <a:pt x="598678" y="1246886"/>
                  </a:lnTo>
                  <a:cubicBezTo>
                    <a:pt x="598678" y="1247267"/>
                    <a:pt x="599948" y="1258062"/>
                    <a:pt x="598932" y="1271778"/>
                  </a:cubicBezTo>
                  <a:cubicBezTo>
                    <a:pt x="597408" y="1293749"/>
                    <a:pt x="588899" y="1338961"/>
                    <a:pt x="543687" y="1335913"/>
                  </a:cubicBezTo>
                  <a:cubicBezTo>
                    <a:pt x="537718" y="1335532"/>
                    <a:pt x="533146" y="1330452"/>
                    <a:pt x="533273" y="1324483"/>
                  </a:cubicBezTo>
                  <a:cubicBezTo>
                    <a:pt x="533400" y="1318514"/>
                    <a:pt x="538353" y="1313688"/>
                    <a:pt x="544449" y="1313688"/>
                  </a:cubicBezTo>
                  <a:cubicBezTo>
                    <a:pt x="414147" y="1313688"/>
                    <a:pt x="668782" y="1364996"/>
                    <a:pt x="541909" y="1335659"/>
                  </a:cubicBezTo>
                  <a:cubicBezTo>
                    <a:pt x="541909" y="1335659"/>
                    <a:pt x="541782" y="1335659"/>
                    <a:pt x="541782" y="1335659"/>
                  </a:cubicBezTo>
                  <a:cubicBezTo>
                    <a:pt x="540385" y="1335278"/>
                    <a:pt x="529590" y="1332611"/>
                    <a:pt x="519303" y="1324737"/>
                  </a:cubicBezTo>
                  <a:cubicBezTo>
                    <a:pt x="497840" y="1308100"/>
                    <a:pt x="487045" y="1275715"/>
                    <a:pt x="528066" y="1222629"/>
                  </a:cubicBezTo>
                  <a:lnTo>
                    <a:pt x="536829" y="1229487"/>
                  </a:lnTo>
                  <a:lnTo>
                    <a:pt x="536829" y="1240663"/>
                  </a:lnTo>
                  <a:cubicBezTo>
                    <a:pt x="495173" y="1240663"/>
                    <a:pt x="561975" y="1194562"/>
                    <a:pt x="529717" y="1220851"/>
                  </a:cubicBezTo>
                  <a:cubicBezTo>
                    <a:pt x="529717" y="1220851"/>
                    <a:pt x="529590" y="1220851"/>
                    <a:pt x="529590" y="1220851"/>
                  </a:cubicBezTo>
                  <a:cubicBezTo>
                    <a:pt x="529336" y="1220978"/>
                    <a:pt x="556514" y="1198245"/>
                    <a:pt x="555752" y="1137031"/>
                  </a:cubicBezTo>
                  <a:lnTo>
                    <a:pt x="555752" y="1137031"/>
                  </a:lnTo>
                  <a:cubicBezTo>
                    <a:pt x="555625" y="1129665"/>
                    <a:pt x="554609" y="1122807"/>
                    <a:pt x="552704" y="1116203"/>
                  </a:cubicBezTo>
                  <a:cubicBezTo>
                    <a:pt x="539496" y="1072515"/>
                    <a:pt x="477012" y="1037082"/>
                    <a:pt x="326263" y="1082548"/>
                  </a:cubicBezTo>
                  <a:cubicBezTo>
                    <a:pt x="322199" y="1083818"/>
                    <a:pt x="317881" y="1082675"/>
                    <a:pt x="314960" y="1079627"/>
                  </a:cubicBezTo>
                  <a:cubicBezTo>
                    <a:pt x="312039" y="1076579"/>
                    <a:pt x="311150" y="1072134"/>
                    <a:pt x="312547" y="1068197"/>
                  </a:cubicBezTo>
                  <a:cubicBezTo>
                    <a:pt x="347599" y="968629"/>
                    <a:pt x="321183" y="908177"/>
                    <a:pt x="251333" y="863346"/>
                  </a:cubicBezTo>
                  <a:lnTo>
                    <a:pt x="257302" y="853948"/>
                  </a:lnTo>
                  <a:lnTo>
                    <a:pt x="252857" y="864108"/>
                  </a:lnTo>
                  <a:cubicBezTo>
                    <a:pt x="241173" y="859028"/>
                    <a:pt x="232029" y="862711"/>
                    <a:pt x="184150" y="899541"/>
                  </a:cubicBezTo>
                  <a:lnTo>
                    <a:pt x="177800" y="890651"/>
                  </a:lnTo>
                  <a:lnTo>
                    <a:pt x="184658" y="899414"/>
                  </a:lnTo>
                  <a:cubicBezTo>
                    <a:pt x="150368" y="925830"/>
                    <a:pt x="121158" y="936752"/>
                    <a:pt x="96012" y="936752"/>
                  </a:cubicBezTo>
                  <a:cubicBezTo>
                    <a:pt x="22860" y="936752"/>
                    <a:pt x="1651" y="845947"/>
                    <a:pt x="2286" y="848360"/>
                  </a:cubicBezTo>
                  <a:lnTo>
                    <a:pt x="2032" y="847217"/>
                  </a:lnTo>
                  <a:cubicBezTo>
                    <a:pt x="635" y="837311"/>
                    <a:pt x="0" y="828040"/>
                    <a:pt x="0" y="819404"/>
                  </a:cubicBezTo>
                  <a:cubicBezTo>
                    <a:pt x="0" y="727075"/>
                    <a:pt x="72390" y="711835"/>
                    <a:pt x="116459" y="711835"/>
                  </a:cubicBezTo>
                  <a:cubicBezTo>
                    <a:pt x="139573" y="711835"/>
                    <a:pt x="157099" y="715772"/>
                    <a:pt x="157480" y="715772"/>
                  </a:cubicBezTo>
                  <a:lnTo>
                    <a:pt x="157734" y="715772"/>
                  </a:lnTo>
                  <a:cubicBezTo>
                    <a:pt x="211074" y="728726"/>
                    <a:pt x="229616" y="702564"/>
                    <a:pt x="237617" y="679577"/>
                  </a:cubicBezTo>
                  <a:lnTo>
                    <a:pt x="248158" y="683260"/>
                  </a:lnTo>
                  <a:lnTo>
                    <a:pt x="237363" y="680466"/>
                  </a:lnTo>
                  <a:cubicBezTo>
                    <a:pt x="245110" y="650240"/>
                    <a:pt x="239014" y="609854"/>
                    <a:pt x="227711" y="590042"/>
                  </a:cubicBezTo>
                  <a:cubicBezTo>
                    <a:pt x="217043" y="571373"/>
                    <a:pt x="117729" y="520446"/>
                    <a:pt x="115189" y="519176"/>
                  </a:cubicBezTo>
                  <a:cubicBezTo>
                    <a:pt x="110109" y="516636"/>
                    <a:pt x="107823" y="510667"/>
                    <a:pt x="109855" y="505333"/>
                  </a:cubicBezTo>
                  <a:cubicBezTo>
                    <a:pt x="111887" y="499999"/>
                    <a:pt x="117602" y="497078"/>
                    <a:pt x="123063" y="498475"/>
                  </a:cubicBezTo>
                  <a:cubicBezTo>
                    <a:pt x="123063" y="498475"/>
                    <a:pt x="123063" y="498475"/>
                    <a:pt x="123063" y="498475"/>
                  </a:cubicBezTo>
                  <a:cubicBezTo>
                    <a:pt x="123063" y="498475"/>
                    <a:pt x="123063" y="498475"/>
                    <a:pt x="123063" y="498475"/>
                  </a:cubicBezTo>
                  <a:lnTo>
                    <a:pt x="123063" y="498475"/>
                  </a:lnTo>
                  <a:cubicBezTo>
                    <a:pt x="124968" y="498983"/>
                    <a:pt x="211709" y="521081"/>
                    <a:pt x="258191" y="499491"/>
                  </a:cubicBezTo>
                  <a:lnTo>
                    <a:pt x="262890" y="509651"/>
                  </a:lnTo>
                  <a:lnTo>
                    <a:pt x="257302" y="499999"/>
                  </a:lnTo>
                  <a:cubicBezTo>
                    <a:pt x="317881" y="465074"/>
                    <a:pt x="342011" y="391922"/>
                    <a:pt x="327660" y="293243"/>
                  </a:cubicBezTo>
                  <a:cubicBezTo>
                    <a:pt x="327152" y="289687"/>
                    <a:pt x="328295" y="286258"/>
                    <a:pt x="330835" y="283718"/>
                  </a:cubicBezTo>
                  <a:cubicBezTo>
                    <a:pt x="333375" y="281178"/>
                    <a:pt x="336931" y="280035"/>
                    <a:pt x="340360" y="280670"/>
                  </a:cubicBezTo>
                  <a:cubicBezTo>
                    <a:pt x="340360" y="280670"/>
                    <a:pt x="340360" y="280670"/>
                    <a:pt x="340360" y="280670"/>
                  </a:cubicBezTo>
                  <a:cubicBezTo>
                    <a:pt x="340360" y="280670"/>
                    <a:pt x="340360" y="280670"/>
                    <a:pt x="340360" y="280670"/>
                  </a:cubicBezTo>
                  <a:cubicBezTo>
                    <a:pt x="340360" y="280670"/>
                    <a:pt x="340487" y="280670"/>
                    <a:pt x="340614" y="280670"/>
                  </a:cubicBezTo>
                  <a:cubicBezTo>
                    <a:pt x="340741" y="280670"/>
                    <a:pt x="341122" y="280670"/>
                    <a:pt x="341503" y="280797"/>
                  </a:cubicBezTo>
                  <a:cubicBezTo>
                    <a:pt x="341630" y="280797"/>
                    <a:pt x="341757" y="280797"/>
                    <a:pt x="342011" y="280924"/>
                  </a:cubicBezTo>
                  <a:cubicBezTo>
                    <a:pt x="344297" y="281305"/>
                    <a:pt x="346456" y="282321"/>
                    <a:pt x="348107" y="283972"/>
                  </a:cubicBezTo>
                  <a:cubicBezTo>
                    <a:pt x="367030" y="302768"/>
                    <a:pt x="391922" y="315976"/>
                    <a:pt x="417830" y="313182"/>
                  </a:cubicBezTo>
                  <a:lnTo>
                    <a:pt x="417830" y="313182"/>
                  </a:lnTo>
                  <a:cubicBezTo>
                    <a:pt x="490220" y="305562"/>
                    <a:pt x="507873" y="269748"/>
                    <a:pt x="514477" y="242443"/>
                  </a:cubicBezTo>
                  <a:cubicBezTo>
                    <a:pt x="516255" y="235331"/>
                    <a:pt x="517271" y="228727"/>
                    <a:pt x="518160" y="222631"/>
                  </a:cubicBezTo>
                  <a:cubicBezTo>
                    <a:pt x="518795" y="218440"/>
                    <a:pt x="519430" y="213995"/>
                    <a:pt x="520319" y="210312"/>
                  </a:cubicBezTo>
                  <a:lnTo>
                    <a:pt x="520319" y="210312"/>
                  </a:lnTo>
                  <a:cubicBezTo>
                    <a:pt x="521081" y="207264"/>
                    <a:pt x="521462" y="203835"/>
                    <a:pt x="521462" y="200025"/>
                  </a:cubicBezTo>
                  <a:cubicBezTo>
                    <a:pt x="521462" y="166878"/>
                    <a:pt x="494665" y="120269"/>
                    <a:pt x="494284" y="119634"/>
                  </a:cubicBezTo>
                  <a:cubicBezTo>
                    <a:pt x="493903" y="118999"/>
                    <a:pt x="493776" y="118618"/>
                    <a:pt x="493522" y="118110"/>
                  </a:cubicBezTo>
                  <a:cubicBezTo>
                    <a:pt x="484124" y="94615"/>
                    <a:pt x="495681" y="67945"/>
                    <a:pt x="519176" y="58547"/>
                  </a:cubicBezTo>
                  <a:lnTo>
                    <a:pt x="523240" y="68834"/>
                  </a:lnTo>
                  <a:lnTo>
                    <a:pt x="519176" y="58547"/>
                  </a:lnTo>
                  <a:cubicBezTo>
                    <a:pt x="519176" y="58547"/>
                    <a:pt x="519176" y="58547"/>
                    <a:pt x="519176" y="58547"/>
                  </a:cubicBezTo>
                  <a:cubicBezTo>
                    <a:pt x="542671" y="49149"/>
                    <a:pt x="569341" y="60706"/>
                    <a:pt x="578739" y="84201"/>
                  </a:cubicBezTo>
                  <a:lnTo>
                    <a:pt x="568452" y="88265"/>
                  </a:lnTo>
                  <a:lnTo>
                    <a:pt x="568452" y="77343"/>
                  </a:lnTo>
                  <a:cubicBezTo>
                    <a:pt x="578993" y="77343"/>
                    <a:pt x="582422" y="94742"/>
                    <a:pt x="578993" y="84836"/>
                  </a:cubicBezTo>
                  <a:cubicBezTo>
                    <a:pt x="578993" y="84836"/>
                    <a:pt x="578993" y="84836"/>
                    <a:pt x="578993" y="84836"/>
                  </a:cubicBezTo>
                  <a:cubicBezTo>
                    <a:pt x="579247" y="85598"/>
                    <a:pt x="592963" y="124333"/>
                    <a:pt x="612140" y="148463"/>
                  </a:cubicBezTo>
                  <a:lnTo>
                    <a:pt x="603377" y="155448"/>
                  </a:lnTo>
                  <a:lnTo>
                    <a:pt x="612140" y="148463"/>
                  </a:lnTo>
                  <a:cubicBezTo>
                    <a:pt x="612140" y="148463"/>
                    <a:pt x="612140" y="148463"/>
                    <a:pt x="612140" y="148463"/>
                  </a:cubicBezTo>
                  <a:cubicBezTo>
                    <a:pt x="612394" y="148844"/>
                    <a:pt x="612521" y="148971"/>
                    <a:pt x="612521" y="148971"/>
                  </a:cubicBezTo>
                  <a:cubicBezTo>
                    <a:pt x="621157" y="159385"/>
                    <a:pt x="608457" y="138430"/>
                    <a:pt x="597154" y="147447"/>
                  </a:cubicBezTo>
                  <a:cubicBezTo>
                    <a:pt x="586994" y="155448"/>
                    <a:pt x="600456" y="171831"/>
                    <a:pt x="594487" y="161798"/>
                  </a:cubicBezTo>
                  <a:cubicBezTo>
                    <a:pt x="594487" y="161798"/>
                    <a:pt x="594487" y="161798"/>
                    <a:pt x="594487" y="161798"/>
                  </a:cubicBezTo>
                  <a:cubicBezTo>
                    <a:pt x="594487" y="161798"/>
                    <a:pt x="594487" y="161798"/>
                    <a:pt x="594487" y="161798"/>
                  </a:cubicBezTo>
                  <a:cubicBezTo>
                    <a:pt x="600456" y="171831"/>
                    <a:pt x="586994" y="155448"/>
                    <a:pt x="597154" y="147320"/>
                  </a:cubicBezTo>
                  <a:cubicBezTo>
                    <a:pt x="608584" y="138176"/>
                    <a:pt x="621284" y="159512"/>
                    <a:pt x="612775" y="149098"/>
                  </a:cubicBezTo>
                  <a:cubicBezTo>
                    <a:pt x="612902" y="149225"/>
                    <a:pt x="613029" y="149352"/>
                    <a:pt x="613156" y="149606"/>
                  </a:cubicBezTo>
                  <a:lnTo>
                    <a:pt x="613664" y="150368"/>
                  </a:lnTo>
                  <a:cubicBezTo>
                    <a:pt x="635889" y="183769"/>
                    <a:pt x="673608" y="205740"/>
                    <a:pt x="716661" y="205740"/>
                  </a:cubicBezTo>
                  <a:cubicBezTo>
                    <a:pt x="771906" y="205740"/>
                    <a:pt x="826008" y="177673"/>
                    <a:pt x="857885" y="119634"/>
                  </a:cubicBezTo>
                  <a:cubicBezTo>
                    <a:pt x="860171" y="115570"/>
                    <a:pt x="864616" y="113284"/>
                    <a:pt x="869188" y="113919"/>
                  </a:cubicBezTo>
                  <a:cubicBezTo>
                    <a:pt x="873760" y="114554"/>
                    <a:pt x="877443" y="117983"/>
                    <a:pt x="878459" y="122555"/>
                  </a:cubicBezTo>
                  <a:cubicBezTo>
                    <a:pt x="900303" y="219075"/>
                    <a:pt x="948817" y="260985"/>
                    <a:pt x="1025398" y="250063"/>
                  </a:cubicBezTo>
                  <a:lnTo>
                    <a:pt x="1026922" y="261112"/>
                  </a:lnTo>
                  <a:lnTo>
                    <a:pt x="1022858" y="250698"/>
                  </a:lnTo>
                  <a:cubicBezTo>
                    <a:pt x="1054481" y="238379"/>
                    <a:pt x="1106932" y="208153"/>
                    <a:pt x="1119251" y="139827"/>
                  </a:cubicBezTo>
                  <a:lnTo>
                    <a:pt x="1119632" y="138303"/>
                  </a:lnTo>
                  <a:cubicBezTo>
                    <a:pt x="1118616" y="141351"/>
                    <a:pt x="1161288" y="9017"/>
                    <a:pt x="1241933" y="381"/>
                  </a:cubicBezTo>
                  <a:close/>
                </a:path>
              </a:pathLst>
            </a:custGeom>
            <a:solidFill>
              <a:srgbClr val="831100"/>
            </a:solidFill>
          </p:spPr>
        </p:sp>
      </p:grpSp>
      <p:sp>
        <p:nvSpPr>
          <p:cNvPr id="14" name="Freeform 14"/>
          <p:cNvSpPr/>
          <p:nvPr/>
        </p:nvSpPr>
        <p:spPr>
          <a:xfrm>
            <a:off x="1524524" y="5229711"/>
            <a:ext cx="1419015" cy="1402585"/>
          </a:xfrm>
          <a:custGeom>
            <a:avLst/>
            <a:gdLst/>
            <a:ahLst/>
            <a:cxnLst/>
            <a:rect l="l" t="t" r="r" b="b"/>
            <a:pathLst>
              <a:path w="1419015" h="1402585">
                <a:moveTo>
                  <a:pt x="0" y="0"/>
                </a:moveTo>
                <a:lnTo>
                  <a:pt x="1419015" y="0"/>
                </a:lnTo>
                <a:lnTo>
                  <a:pt x="1419015" y="1402585"/>
                </a:lnTo>
                <a:lnTo>
                  <a:pt x="0" y="1402585"/>
                </a:lnTo>
                <a:lnTo>
                  <a:pt x="0" y="0"/>
                </a:lnTo>
                <a:close/>
              </a:path>
            </a:pathLst>
          </a:custGeom>
          <a:blipFill>
            <a:blip r:embed="rId6">
              <a:alphaModFix amt="35000"/>
            </a:blip>
            <a:stretch>
              <a:fillRect/>
            </a:stretch>
          </a:blipFill>
        </p:spPr>
      </p:sp>
      <p:grpSp>
        <p:nvGrpSpPr>
          <p:cNvPr id="15" name="Group 15"/>
          <p:cNvGrpSpPr>
            <a:grpSpLocks noChangeAspect="1"/>
          </p:cNvGrpSpPr>
          <p:nvPr/>
        </p:nvGrpSpPr>
        <p:grpSpPr>
          <a:xfrm>
            <a:off x="1494434" y="5179257"/>
            <a:ext cx="1488396" cy="1491872"/>
            <a:chOff x="0" y="0"/>
            <a:chExt cx="1488402" cy="1491869"/>
          </a:xfrm>
        </p:grpSpPr>
        <p:sp>
          <p:nvSpPr>
            <p:cNvPr id="16" name="Freeform 16"/>
            <p:cNvSpPr/>
            <p:nvPr/>
          </p:nvSpPr>
          <p:spPr>
            <a:xfrm>
              <a:off x="55372" y="74676"/>
              <a:ext cx="1417955" cy="1317117"/>
            </a:xfrm>
            <a:custGeom>
              <a:avLst/>
              <a:gdLst/>
              <a:ahLst/>
              <a:cxnLst/>
              <a:rect l="l" t="t" r="r" b="b"/>
              <a:pathLst>
                <a:path w="1417955" h="1317117">
                  <a:moveTo>
                    <a:pt x="1251458" y="508"/>
                  </a:moveTo>
                  <a:cubicBezTo>
                    <a:pt x="1179449" y="8255"/>
                    <a:pt x="1138555" y="130937"/>
                    <a:pt x="1138555" y="130937"/>
                  </a:cubicBezTo>
                  <a:cubicBezTo>
                    <a:pt x="1125093" y="204978"/>
                    <a:pt x="1068197" y="237363"/>
                    <a:pt x="1035177" y="250190"/>
                  </a:cubicBezTo>
                  <a:cubicBezTo>
                    <a:pt x="950722" y="262128"/>
                    <a:pt x="898398" y="213995"/>
                    <a:pt x="875792" y="114046"/>
                  </a:cubicBezTo>
                  <a:cubicBezTo>
                    <a:pt x="841883" y="175768"/>
                    <a:pt x="783971" y="205867"/>
                    <a:pt x="724789" y="205867"/>
                  </a:cubicBezTo>
                  <a:cubicBezTo>
                    <a:pt x="677926" y="205867"/>
                    <a:pt x="636778" y="181864"/>
                    <a:pt x="612521" y="145542"/>
                  </a:cubicBezTo>
                  <a:cubicBezTo>
                    <a:pt x="611505" y="144272"/>
                    <a:pt x="612775" y="145923"/>
                    <a:pt x="611505" y="144272"/>
                  </a:cubicBezTo>
                  <a:cubicBezTo>
                    <a:pt x="590931" y="118364"/>
                    <a:pt x="576580" y="77343"/>
                    <a:pt x="576580" y="77343"/>
                  </a:cubicBezTo>
                  <a:cubicBezTo>
                    <a:pt x="569468" y="59563"/>
                    <a:pt x="549275" y="50800"/>
                    <a:pt x="531495" y="57912"/>
                  </a:cubicBezTo>
                  <a:cubicBezTo>
                    <a:pt x="513715" y="65024"/>
                    <a:pt x="505079" y="85344"/>
                    <a:pt x="512191" y="103124"/>
                  </a:cubicBezTo>
                  <a:cubicBezTo>
                    <a:pt x="512191" y="103124"/>
                    <a:pt x="548386" y="165354"/>
                    <a:pt x="539369" y="202057"/>
                  </a:cubicBezTo>
                  <a:cubicBezTo>
                    <a:pt x="533527" y="225933"/>
                    <a:pt x="537972" y="301752"/>
                    <a:pt x="427228" y="313309"/>
                  </a:cubicBezTo>
                  <a:cubicBezTo>
                    <a:pt x="396621" y="316484"/>
                    <a:pt x="368681" y="300863"/>
                    <a:pt x="348488" y="280924"/>
                  </a:cubicBezTo>
                  <a:cubicBezTo>
                    <a:pt x="347853" y="280797"/>
                    <a:pt x="347345" y="280797"/>
                    <a:pt x="346710" y="280670"/>
                  </a:cubicBezTo>
                  <a:cubicBezTo>
                    <a:pt x="361315" y="381381"/>
                    <a:pt x="337185" y="460502"/>
                    <a:pt x="270891" y="498602"/>
                  </a:cubicBezTo>
                  <a:cubicBezTo>
                    <a:pt x="219837" y="522351"/>
                    <a:pt x="128270" y="498348"/>
                    <a:pt x="128270" y="498348"/>
                  </a:cubicBezTo>
                  <a:cubicBezTo>
                    <a:pt x="128270" y="498348"/>
                    <a:pt x="232664" y="551180"/>
                    <a:pt x="245491" y="573659"/>
                  </a:cubicBezTo>
                  <a:cubicBezTo>
                    <a:pt x="258318" y="596138"/>
                    <a:pt x="264541" y="639572"/>
                    <a:pt x="256159" y="672338"/>
                  </a:cubicBezTo>
                  <a:cubicBezTo>
                    <a:pt x="246888" y="699262"/>
                    <a:pt x="223393" y="730377"/>
                    <a:pt x="163195" y="715645"/>
                  </a:cubicBezTo>
                  <a:cubicBezTo>
                    <a:pt x="163195" y="715645"/>
                    <a:pt x="0" y="679196"/>
                    <a:pt x="21209" y="834644"/>
                  </a:cubicBezTo>
                  <a:cubicBezTo>
                    <a:pt x="21209" y="834644"/>
                    <a:pt x="56769" y="979170"/>
                    <a:pt x="186055" y="879475"/>
                  </a:cubicBezTo>
                  <a:cubicBezTo>
                    <a:pt x="231267" y="844550"/>
                    <a:pt x="246761" y="834263"/>
                    <a:pt x="265938" y="842645"/>
                  </a:cubicBezTo>
                  <a:cubicBezTo>
                    <a:pt x="340360" y="890270"/>
                    <a:pt x="368300" y="956310"/>
                    <a:pt x="331597" y="1060577"/>
                  </a:cubicBezTo>
                  <a:cubicBezTo>
                    <a:pt x="503301" y="1008761"/>
                    <a:pt x="574548" y="1058164"/>
                    <a:pt x="575437" y="1125474"/>
                  </a:cubicBezTo>
                  <a:cubicBezTo>
                    <a:pt x="576326" y="1192784"/>
                    <a:pt x="545338" y="1218057"/>
                    <a:pt x="545338" y="1218057"/>
                  </a:cubicBezTo>
                  <a:cubicBezTo>
                    <a:pt x="483870" y="1297686"/>
                    <a:pt x="552958" y="1313561"/>
                    <a:pt x="552958" y="1313561"/>
                  </a:cubicBezTo>
                  <a:cubicBezTo>
                    <a:pt x="605028" y="1317117"/>
                    <a:pt x="596138" y="1236853"/>
                    <a:pt x="596138" y="1236853"/>
                  </a:cubicBezTo>
                  <a:cubicBezTo>
                    <a:pt x="594614" y="1203198"/>
                    <a:pt x="606806" y="1141603"/>
                    <a:pt x="622681" y="1122299"/>
                  </a:cubicBezTo>
                  <a:cubicBezTo>
                    <a:pt x="657225" y="1080262"/>
                    <a:pt x="867283" y="1034923"/>
                    <a:pt x="915924" y="1231138"/>
                  </a:cubicBezTo>
                  <a:cubicBezTo>
                    <a:pt x="934212" y="1068959"/>
                    <a:pt x="1075690" y="978281"/>
                    <a:pt x="1128141" y="1049528"/>
                  </a:cubicBezTo>
                  <a:cubicBezTo>
                    <a:pt x="1174877" y="1113028"/>
                    <a:pt x="1173988" y="1145413"/>
                    <a:pt x="1223137" y="1161796"/>
                  </a:cubicBezTo>
                  <a:cubicBezTo>
                    <a:pt x="1254379" y="1172210"/>
                    <a:pt x="1283970" y="1133094"/>
                    <a:pt x="1274318" y="1103630"/>
                  </a:cubicBezTo>
                  <a:cubicBezTo>
                    <a:pt x="1264666" y="1074166"/>
                    <a:pt x="1227455" y="1074039"/>
                    <a:pt x="1164336" y="1014984"/>
                  </a:cubicBezTo>
                  <a:cubicBezTo>
                    <a:pt x="1101725" y="956437"/>
                    <a:pt x="1164590" y="753999"/>
                    <a:pt x="1253617" y="781558"/>
                  </a:cubicBezTo>
                  <a:cubicBezTo>
                    <a:pt x="1269619" y="786511"/>
                    <a:pt x="1275715" y="792226"/>
                    <a:pt x="1290955" y="793877"/>
                  </a:cubicBezTo>
                  <a:cubicBezTo>
                    <a:pt x="1306195" y="795528"/>
                    <a:pt x="1321689" y="790194"/>
                    <a:pt x="1323467" y="777875"/>
                  </a:cubicBezTo>
                  <a:cubicBezTo>
                    <a:pt x="1325245" y="765556"/>
                    <a:pt x="1316990" y="757428"/>
                    <a:pt x="1299210" y="752983"/>
                  </a:cubicBezTo>
                  <a:cubicBezTo>
                    <a:pt x="1284732" y="749427"/>
                    <a:pt x="1277493" y="754507"/>
                    <a:pt x="1253617" y="745363"/>
                  </a:cubicBezTo>
                  <a:cubicBezTo>
                    <a:pt x="1147953" y="705358"/>
                    <a:pt x="1173734" y="530987"/>
                    <a:pt x="1319657" y="479806"/>
                  </a:cubicBezTo>
                  <a:cubicBezTo>
                    <a:pt x="1198753" y="474091"/>
                    <a:pt x="1119886" y="417449"/>
                    <a:pt x="1110488" y="335280"/>
                  </a:cubicBezTo>
                  <a:cubicBezTo>
                    <a:pt x="1105535" y="239649"/>
                    <a:pt x="1228979" y="212344"/>
                    <a:pt x="1228979" y="212344"/>
                  </a:cubicBezTo>
                  <a:cubicBezTo>
                    <a:pt x="1417955" y="148844"/>
                    <a:pt x="1328420" y="34290"/>
                    <a:pt x="1328420" y="34290"/>
                  </a:cubicBezTo>
                  <a:cubicBezTo>
                    <a:pt x="1306195" y="12827"/>
                    <a:pt x="1285494" y="2794"/>
                    <a:pt x="1266825" y="635"/>
                  </a:cubicBezTo>
                  <a:cubicBezTo>
                    <a:pt x="1261745" y="0"/>
                    <a:pt x="1256792" y="127"/>
                    <a:pt x="1251966" y="635"/>
                  </a:cubicBezTo>
                  <a:close/>
                </a:path>
              </a:pathLst>
            </a:custGeom>
            <a:solidFill>
              <a:srgbClr val="9A403E"/>
            </a:solidFill>
          </p:spPr>
        </p:sp>
        <p:sp>
          <p:nvSpPr>
            <p:cNvPr id="17" name="Freeform 17"/>
            <p:cNvSpPr/>
            <p:nvPr/>
          </p:nvSpPr>
          <p:spPr>
            <a:xfrm>
              <a:off x="63500" y="63627"/>
              <a:ext cx="1360932" cy="1365123"/>
            </a:xfrm>
            <a:custGeom>
              <a:avLst/>
              <a:gdLst/>
              <a:ahLst/>
              <a:cxnLst/>
              <a:rect l="l" t="t" r="r" b="b"/>
              <a:pathLst>
                <a:path w="1360932" h="1365123">
                  <a:moveTo>
                    <a:pt x="1244600" y="22733"/>
                  </a:moveTo>
                  <a:cubicBezTo>
                    <a:pt x="1181481" y="29591"/>
                    <a:pt x="1142365" y="141605"/>
                    <a:pt x="1140968" y="145542"/>
                  </a:cubicBezTo>
                  <a:cubicBezTo>
                    <a:pt x="1140206" y="147828"/>
                    <a:pt x="1141603" y="144399"/>
                    <a:pt x="1141603" y="141986"/>
                  </a:cubicBezTo>
                  <a:cubicBezTo>
                    <a:pt x="1141603" y="142621"/>
                    <a:pt x="1141603" y="143383"/>
                    <a:pt x="1141476" y="144018"/>
                  </a:cubicBezTo>
                  <a:cubicBezTo>
                    <a:pt x="1126998" y="223647"/>
                    <a:pt x="1065657" y="258318"/>
                    <a:pt x="1031113" y="271653"/>
                  </a:cubicBezTo>
                  <a:cubicBezTo>
                    <a:pt x="1030351" y="271907"/>
                    <a:pt x="1029462" y="272161"/>
                    <a:pt x="1028700" y="272288"/>
                  </a:cubicBezTo>
                  <a:cubicBezTo>
                    <a:pt x="936371" y="285369"/>
                    <a:pt x="880237" y="230759"/>
                    <a:pt x="856869" y="127635"/>
                  </a:cubicBezTo>
                  <a:lnTo>
                    <a:pt x="867791" y="125222"/>
                  </a:lnTo>
                  <a:lnTo>
                    <a:pt x="877570" y="130556"/>
                  </a:lnTo>
                  <a:cubicBezTo>
                    <a:pt x="841629" y="195834"/>
                    <a:pt x="780034" y="228219"/>
                    <a:pt x="716788" y="228219"/>
                  </a:cubicBezTo>
                  <a:lnTo>
                    <a:pt x="716788" y="217043"/>
                  </a:lnTo>
                  <a:lnTo>
                    <a:pt x="716788" y="228219"/>
                  </a:lnTo>
                  <a:cubicBezTo>
                    <a:pt x="665988" y="228219"/>
                    <a:pt x="621411" y="202184"/>
                    <a:pt x="595249" y="162941"/>
                  </a:cubicBezTo>
                  <a:lnTo>
                    <a:pt x="604520" y="156718"/>
                  </a:lnTo>
                  <a:lnTo>
                    <a:pt x="595757" y="163703"/>
                  </a:lnTo>
                  <a:cubicBezTo>
                    <a:pt x="595630" y="163576"/>
                    <a:pt x="595503" y="163449"/>
                    <a:pt x="595503" y="163449"/>
                  </a:cubicBezTo>
                  <a:cubicBezTo>
                    <a:pt x="586867" y="152908"/>
                    <a:pt x="599567" y="174117"/>
                    <a:pt x="610997" y="164973"/>
                  </a:cubicBezTo>
                  <a:cubicBezTo>
                    <a:pt x="621157" y="156972"/>
                    <a:pt x="607695" y="140462"/>
                    <a:pt x="613664" y="150622"/>
                  </a:cubicBezTo>
                  <a:cubicBezTo>
                    <a:pt x="613664" y="150622"/>
                    <a:pt x="613664" y="150622"/>
                    <a:pt x="613664" y="150622"/>
                  </a:cubicBezTo>
                  <a:cubicBezTo>
                    <a:pt x="613664" y="150622"/>
                    <a:pt x="613664" y="150622"/>
                    <a:pt x="613664" y="150622"/>
                  </a:cubicBezTo>
                  <a:cubicBezTo>
                    <a:pt x="607695" y="140589"/>
                    <a:pt x="621157" y="156972"/>
                    <a:pt x="610997" y="165100"/>
                  </a:cubicBezTo>
                  <a:cubicBezTo>
                    <a:pt x="599567" y="174117"/>
                    <a:pt x="586867" y="153035"/>
                    <a:pt x="595376" y="163322"/>
                  </a:cubicBezTo>
                  <a:cubicBezTo>
                    <a:pt x="595249" y="163195"/>
                    <a:pt x="594995" y="162814"/>
                    <a:pt x="594741" y="162560"/>
                  </a:cubicBezTo>
                  <a:cubicBezTo>
                    <a:pt x="594741" y="162560"/>
                    <a:pt x="594741" y="162560"/>
                    <a:pt x="594741" y="162560"/>
                  </a:cubicBezTo>
                  <a:lnTo>
                    <a:pt x="594741" y="162560"/>
                  </a:lnTo>
                  <a:cubicBezTo>
                    <a:pt x="572897" y="135128"/>
                    <a:pt x="558165" y="92837"/>
                    <a:pt x="558038" y="92456"/>
                  </a:cubicBezTo>
                  <a:cubicBezTo>
                    <a:pt x="558038" y="92456"/>
                    <a:pt x="558038" y="92456"/>
                    <a:pt x="558038" y="92456"/>
                  </a:cubicBezTo>
                  <a:cubicBezTo>
                    <a:pt x="553212" y="78740"/>
                    <a:pt x="558165" y="104013"/>
                    <a:pt x="572008" y="99314"/>
                  </a:cubicBezTo>
                  <a:cubicBezTo>
                    <a:pt x="566420" y="101219"/>
                    <a:pt x="560324" y="98298"/>
                    <a:pt x="558165" y="92837"/>
                  </a:cubicBezTo>
                  <a:cubicBezTo>
                    <a:pt x="553339" y="80772"/>
                    <a:pt x="539623" y="74803"/>
                    <a:pt x="527558" y="79629"/>
                  </a:cubicBezTo>
                  <a:cubicBezTo>
                    <a:pt x="527558" y="79629"/>
                    <a:pt x="527558" y="79629"/>
                    <a:pt x="527558" y="79629"/>
                  </a:cubicBezTo>
                  <a:lnTo>
                    <a:pt x="527558" y="79629"/>
                  </a:lnTo>
                  <a:cubicBezTo>
                    <a:pt x="515366" y="84455"/>
                    <a:pt x="509524" y="98171"/>
                    <a:pt x="514350" y="110236"/>
                  </a:cubicBezTo>
                  <a:lnTo>
                    <a:pt x="504063" y="114300"/>
                  </a:lnTo>
                  <a:lnTo>
                    <a:pt x="513715" y="108712"/>
                  </a:lnTo>
                  <a:cubicBezTo>
                    <a:pt x="513334" y="108077"/>
                    <a:pt x="543814" y="160020"/>
                    <a:pt x="543814" y="200279"/>
                  </a:cubicBezTo>
                  <a:cubicBezTo>
                    <a:pt x="543814" y="205486"/>
                    <a:pt x="543306" y="210820"/>
                    <a:pt x="542036" y="215900"/>
                  </a:cubicBezTo>
                  <a:lnTo>
                    <a:pt x="531241" y="213233"/>
                  </a:lnTo>
                  <a:lnTo>
                    <a:pt x="542036" y="215900"/>
                  </a:lnTo>
                  <a:cubicBezTo>
                    <a:pt x="541401" y="218313"/>
                    <a:pt x="540893" y="221615"/>
                    <a:pt x="540258" y="226187"/>
                  </a:cubicBezTo>
                  <a:cubicBezTo>
                    <a:pt x="539369" y="232156"/>
                    <a:pt x="538226" y="239776"/>
                    <a:pt x="536194" y="248031"/>
                  </a:cubicBezTo>
                  <a:cubicBezTo>
                    <a:pt x="527558" y="283210"/>
                    <a:pt x="503174" y="326898"/>
                    <a:pt x="420243" y="335661"/>
                  </a:cubicBezTo>
                  <a:lnTo>
                    <a:pt x="419100" y="324612"/>
                  </a:lnTo>
                  <a:lnTo>
                    <a:pt x="420243" y="335661"/>
                  </a:lnTo>
                  <a:cubicBezTo>
                    <a:pt x="385064" y="339344"/>
                    <a:pt x="354076" y="321437"/>
                    <a:pt x="332486" y="300101"/>
                  </a:cubicBezTo>
                  <a:lnTo>
                    <a:pt x="340360" y="291973"/>
                  </a:lnTo>
                  <a:lnTo>
                    <a:pt x="338709" y="303022"/>
                  </a:lnTo>
                  <a:cubicBezTo>
                    <a:pt x="338709" y="303022"/>
                    <a:pt x="338709" y="303022"/>
                    <a:pt x="338709" y="303022"/>
                  </a:cubicBezTo>
                  <a:cubicBezTo>
                    <a:pt x="338709" y="303022"/>
                    <a:pt x="338582" y="303022"/>
                    <a:pt x="338455" y="303022"/>
                  </a:cubicBezTo>
                  <a:cubicBezTo>
                    <a:pt x="338328" y="303022"/>
                    <a:pt x="337947" y="303022"/>
                    <a:pt x="337439" y="302895"/>
                  </a:cubicBezTo>
                  <a:cubicBezTo>
                    <a:pt x="337312" y="302895"/>
                    <a:pt x="337185" y="302895"/>
                    <a:pt x="336931" y="302768"/>
                  </a:cubicBezTo>
                  <a:cubicBezTo>
                    <a:pt x="336931" y="302768"/>
                    <a:pt x="336804" y="302768"/>
                    <a:pt x="336804" y="302768"/>
                  </a:cubicBezTo>
                  <a:lnTo>
                    <a:pt x="338582" y="291719"/>
                  </a:lnTo>
                  <a:lnTo>
                    <a:pt x="349631" y="290068"/>
                  </a:lnTo>
                  <a:cubicBezTo>
                    <a:pt x="364617" y="392811"/>
                    <a:pt x="340360" y="477774"/>
                    <a:pt x="268351" y="519303"/>
                  </a:cubicBezTo>
                  <a:lnTo>
                    <a:pt x="267462" y="519811"/>
                  </a:lnTo>
                  <a:cubicBezTo>
                    <a:pt x="212217" y="545465"/>
                    <a:pt x="116586" y="519938"/>
                    <a:pt x="117348" y="520192"/>
                  </a:cubicBezTo>
                  <a:cubicBezTo>
                    <a:pt x="117348" y="520192"/>
                    <a:pt x="117348" y="520192"/>
                    <a:pt x="117348" y="520192"/>
                  </a:cubicBezTo>
                  <a:cubicBezTo>
                    <a:pt x="117348" y="520192"/>
                    <a:pt x="117348" y="520192"/>
                    <a:pt x="117348" y="520192"/>
                  </a:cubicBezTo>
                  <a:lnTo>
                    <a:pt x="117348" y="520192"/>
                  </a:lnTo>
                  <a:cubicBezTo>
                    <a:pt x="117348" y="520192"/>
                    <a:pt x="117348" y="520192"/>
                    <a:pt x="117348" y="520192"/>
                  </a:cubicBezTo>
                  <a:lnTo>
                    <a:pt x="117348" y="520192"/>
                  </a:lnTo>
                  <a:cubicBezTo>
                    <a:pt x="98806" y="515366"/>
                    <a:pt x="131318" y="528701"/>
                    <a:pt x="131318" y="509397"/>
                  </a:cubicBezTo>
                  <a:lnTo>
                    <a:pt x="120142" y="509397"/>
                  </a:lnTo>
                  <a:lnTo>
                    <a:pt x="125222" y="499491"/>
                  </a:lnTo>
                  <a:cubicBezTo>
                    <a:pt x="122682" y="498221"/>
                    <a:pt x="232156" y="552958"/>
                    <a:pt x="247015" y="579247"/>
                  </a:cubicBezTo>
                  <a:lnTo>
                    <a:pt x="237363" y="584708"/>
                  </a:lnTo>
                  <a:lnTo>
                    <a:pt x="247015" y="579247"/>
                  </a:lnTo>
                  <a:cubicBezTo>
                    <a:pt x="261366" y="604393"/>
                    <a:pt x="267843" y="650875"/>
                    <a:pt x="258826" y="686181"/>
                  </a:cubicBezTo>
                  <a:lnTo>
                    <a:pt x="258572" y="687070"/>
                  </a:lnTo>
                  <a:cubicBezTo>
                    <a:pt x="247904" y="718185"/>
                    <a:pt x="219456" y="753872"/>
                    <a:pt x="152400" y="737616"/>
                  </a:cubicBezTo>
                  <a:lnTo>
                    <a:pt x="155067" y="726821"/>
                  </a:lnTo>
                  <a:lnTo>
                    <a:pt x="152654" y="737743"/>
                  </a:lnTo>
                  <a:cubicBezTo>
                    <a:pt x="153035" y="737870"/>
                    <a:pt x="137287" y="734314"/>
                    <a:pt x="116459" y="734314"/>
                  </a:cubicBezTo>
                  <a:cubicBezTo>
                    <a:pt x="75311" y="734314"/>
                    <a:pt x="22225" y="747141"/>
                    <a:pt x="22225" y="819531"/>
                  </a:cubicBezTo>
                  <a:cubicBezTo>
                    <a:pt x="22225" y="827024"/>
                    <a:pt x="22733" y="835279"/>
                    <a:pt x="24003" y="844296"/>
                  </a:cubicBezTo>
                  <a:lnTo>
                    <a:pt x="12954" y="845820"/>
                  </a:lnTo>
                  <a:lnTo>
                    <a:pt x="23749" y="843153"/>
                  </a:lnTo>
                  <a:cubicBezTo>
                    <a:pt x="24384" y="845566"/>
                    <a:pt x="42672" y="914654"/>
                    <a:pt x="95885" y="914654"/>
                  </a:cubicBezTo>
                  <a:cubicBezTo>
                    <a:pt x="114300" y="914654"/>
                    <a:pt x="138938" y="906653"/>
                    <a:pt x="170942" y="881888"/>
                  </a:cubicBezTo>
                  <a:lnTo>
                    <a:pt x="170942" y="881888"/>
                  </a:lnTo>
                  <a:cubicBezTo>
                    <a:pt x="213614" y="848995"/>
                    <a:pt x="235458" y="831977"/>
                    <a:pt x="262128" y="843661"/>
                  </a:cubicBezTo>
                  <a:cubicBezTo>
                    <a:pt x="262636" y="843915"/>
                    <a:pt x="263144" y="844169"/>
                    <a:pt x="263652" y="844550"/>
                  </a:cubicBezTo>
                  <a:cubicBezTo>
                    <a:pt x="342646" y="895096"/>
                    <a:pt x="372110" y="966597"/>
                    <a:pt x="333756" y="1075563"/>
                  </a:cubicBezTo>
                  <a:lnTo>
                    <a:pt x="323215" y="1071880"/>
                  </a:lnTo>
                  <a:lnTo>
                    <a:pt x="320040" y="1061212"/>
                  </a:lnTo>
                  <a:cubicBezTo>
                    <a:pt x="470662" y="1015746"/>
                    <a:pt x="554736" y="1045210"/>
                    <a:pt x="574167" y="1109726"/>
                  </a:cubicBezTo>
                  <a:cubicBezTo>
                    <a:pt x="576834" y="1118362"/>
                    <a:pt x="578104" y="1127379"/>
                    <a:pt x="578231" y="1136650"/>
                  </a:cubicBezTo>
                  <a:lnTo>
                    <a:pt x="567055" y="1136777"/>
                  </a:lnTo>
                  <a:lnTo>
                    <a:pt x="578231" y="1136650"/>
                  </a:lnTo>
                  <a:cubicBezTo>
                    <a:pt x="579120" y="1205738"/>
                    <a:pt x="548132" y="1234440"/>
                    <a:pt x="544322" y="1237742"/>
                  </a:cubicBezTo>
                  <a:cubicBezTo>
                    <a:pt x="544195" y="1237869"/>
                    <a:pt x="544068" y="1237869"/>
                    <a:pt x="544068" y="1237996"/>
                  </a:cubicBezTo>
                  <a:cubicBezTo>
                    <a:pt x="511810" y="1264285"/>
                    <a:pt x="578612" y="1218184"/>
                    <a:pt x="536956" y="1218184"/>
                  </a:cubicBezTo>
                  <a:cubicBezTo>
                    <a:pt x="541147" y="1218184"/>
                    <a:pt x="545084" y="1220597"/>
                    <a:pt x="546989" y="1224407"/>
                  </a:cubicBezTo>
                  <a:cubicBezTo>
                    <a:pt x="548894" y="1228217"/>
                    <a:pt x="548386" y="1232789"/>
                    <a:pt x="545846" y="1236091"/>
                  </a:cubicBezTo>
                  <a:cubicBezTo>
                    <a:pt x="509524" y="1283208"/>
                    <a:pt x="524764" y="1300480"/>
                    <a:pt x="533146" y="1306957"/>
                  </a:cubicBezTo>
                  <a:cubicBezTo>
                    <a:pt x="539750" y="1312037"/>
                    <a:pt x="546989" y="1313815"/>
                    <a:pt x="547243" y="1313942"/>
                  </a:cubicBezTo>
                  <a:cubicBezTo>
                    <a:pt x="547243" y="1313942"/>
                    <a:pt x="547243" y="1313942"/>
                    <a:pt x="547243" y="1313942"/>
                  </a:cubicBezTo>
                  <a:cubicBezTo>
                    <a:pt x="420370" y="1284605"/>
                    <a:pt x="675005" y="1335913"/>
                    <a:pt x="544703" y="1335913"/>
                  </a:cubicBezTo>
                  <a:lnTo>
                    <a:pt x="544703" y="1324737"/>
                  </a:lnTo>
                  <a:lnTo>
                    <a:pt x="545465" y="1313688"/>
                  </a:lnTo>
                  <a:cubicBezTo>
                    <a:pt x="567436" y="1315212"/>
                    <a:pt x="575310" y="1295019"/>
                    <a:pt x="576961" y="1270254"/>
                  </a:cubicBezTo>
                  <a:cubicBezTo>
                    <a:pt x="577723" y="1258316"/>
                    <a:pt x="576707" y="1249045"/>
                    <a:pt x="576707" y="1249299"/>
                  </a:cubicBezTo>
                  <a:lnTo>
                    <a:pt x="576707" y="1248537"/>
                  </a:lnTo>
                  <a:cubicBezTo>
                    <a:pt x="575183" y="1214120"/>
                    <a:pt x="587248" y="1148969"/>
                    <a:pt x="605790" y="1126363"/>
                  </a:cubicBezTo>
                  <a:lnTo>
                    <a:pt x="605790" y="1126363"/>
                  </a:lnTo>
                  <a:cubicBezTo>
                    <a:pt x="635635" y="1090041"/>
                    <a:pt x="766318" y="1056386"/>
                    <a:pt x="852043" y="1126998"/>
                  </a:cubicBezTo>
                  <a:cubicBezTo>
                    <a:pt x="881634" y="1151382"/>
                    <a:pt x="905510" y="1187831"/>
                    <a:pt x="918337" y="1239520"/>
                  </a:cubicBezTo>
                  <a:lnTo>
                    <a:pt x="907542" y="1242187"/>
                  </a:lnTo>
                  <a:lnTo>
                    <a:pt x="896493" y="1240917"/>
                  </a:lnTo>
                  <a:cubicBezTo>
                    <a:pt x="911352" y="1109218"/>
                    <a:pt x="1006856" y="1017143"/>
                    <a:pt x="1079627" y="1025398"/>
                  </a:cubicBezTo>
                  <a:cubicBezTo>
                    <a:pt x="1098931" y="1027557"/>
                    <a:pt x="1116076" y="1036955"/>
                    <a:pt x="1128649" y="1053973"/>
                  </a:cubicBezTo>
                  <a:lnTo>
                    <a:pt x="1128649" y="1053973"/>
                  </a:lnTo>
                  <a:cubicBezTo>
                    <a:pt x="1144524" y="1075563"/>
                    <a:pt x="1155065" y="1093724"/>
                    <a:pt x="1163701" y="1108456"/>
                  </a:cubicBezTo>
                  <a:cubicBezTo>
                    <a:pt x="1169924" y="1119251"/>
                    <a:pt x="1175004" y="1127760"/>
                    <a:pt x="1180338" y="1134999"/>
                  </a:cubicBezTo>
                  <a:cubicBezTo>
                    <a:pt x="1189482" y="1147445"/>
                    <a:pt x="1199515" y="1155827"/>
                    <a:pt x="1218184" y="1162177"/>
                  </a:cubicBezTo>
                  <a:lnTo>
                    <a:pt x="1214628" y="1172718"/>
                  </a:lnTo>
                  <a:lnTo>
                    <a:pt x="1218184" y="1162177"/>
                  </a:lnTo>
                  <a:cubicBezTo>
                    <a:pt x="1232027" y="1166749"/>
                    <a:pt x="1248537" y="1156081"/>
                    <a:pt x="1254633" y="1137793"/>
                  </a:cubicBezTo>
                  <a:cubicBezTo>
                    <a:pt x="1256919" y="1130808"/>
                    <a:pt x="1257173" y="1123950"/>
                    <a:pt x="1255268" y="1117981"/>
                  </a:cubicBezTo>
                  <a:lnTo>
                    <a:pt x="1265809" y="1114552"/>
                  </a:lnTo>
                  <a:lnTo>
                    <a:pt x="1255268" y="1117981"/>
                  </a:lnTo>
                  <a:cubicBezTo>
                    <a:pt x="1251839" y="1107440"/>
                    <a:pt x="1243965" y="1102106"/>
                    <a:pt x="1223518" y="1089787"/>
                  </a:cubicBezTo>
                  <a:cubicBezTo>
                    <a:pt x="1205103" y="1078738"/>
                    <a:pt x="1179703" y="1063498"/>
                    <a:pt x="1148207" y="1034034"/>
                  </a:cubicBezTo>
                  <a:lnTo>
                    <a:pt x="1155827" y="1025906"/>
                  </a:lnTo>
                  <a:lnTo>
                    <a:pt x="1148207" y="1034034"/>
                  </a:lnTo>
                  <a:cubicBezTo>
                    <a:pt x="1096264" y="985393"/>
                    <a:pt x="1121029" y="860425"/>
                    <a:pt x="1170940" y="807212"/>
                  </a:cubicBezTo>
                  <a:cubicBezTo>
                    <a:pt x="1191260" y="785495"/>
                    <a:pt x="1218184" y="772541"/>
                    <a:pt x="1248410" y="781812"/>
                  </a:cubicBezTo>
                  <a:lnTo>
                    <a:pt x="1248410" y="781812"/>
                  </a:lnTo>
                  <a:cubicBezTo>
                    <a:pt x="1255268" y="783971"/>
                    <a:pt x="1260475" y="786130"/>
                    <a:pt x="1264793" y="788035"/>
                  </a:cubicBezTo>
                  <a:cubicBezTo>
                    <a:pt x="1268603" y="789686"/>
                    <a:pt x="1271397" y="790829"/>
                    <a:pt x="1274572" y="791845"/>
                  </a:cubicBezTo>
                  <a:cubicBezTo>
                    <a:pt x="1277239" y="792607"/>
                    <a:pt x="1280033" y="793242"/>
                    <a:pt x="1283589" y="793750"/>
                  </a:cubicBezTo>
                  <a:lnTo>
                    <a:pt x="1282319" y="804799"/>
                  </a:lnTo>
                  <a:lnTo>
                    <a:pt x="1283589" y="793750"/>
                  </a:lnTo>
                  <a:cubicBezTo>
                    <a:pt x="1298321" y="795401"/>
                    <a:pt x="1303528" y="789305"/>
                    <a:pt x="1303782" y="787273"/>
                  </a:cubicBezTo>
                  <a:lnTo>
                    <a:pt x="1303782" y="787273"/>
                  </a:lnTo>
                  <a:cubicBezTo>
                    <a:pt x="1304290" y="783844"/>
                    <a:pt x="1304036" y="778764"/>
                    <a:pt x="1287907" y="774827"/>
                  </a:cubicBezTo>
                  <a:lnTo>
                    <a:pt x="1290574" y="764032"/>
                  </a:lnTo>
                  <a:lnTo>
                    <a:pt x="1287907" y="774827"/>
                  </a:lnTo>
                  <a:cubicBezTo>
                    <a:pt x="1283716" y="773811"/>
                    <a:pt x="1280414" y="773684"/>
                    <a:pt x="1275588" y="773557"/>
                  </a:cubicBezTo>
                  <a:cubicBezTo>
                    <a:pt x="1270127" y="773430"/>
                    <a:pt x="1263396" y="773303"/>
                    <a:pt x="1254379" y="771017"/>
                  </a:cubicBezTo>
                  <a:cubicBezTo>
                    <a:pt x="1250315" y="770001"/>
                    <a:pt x="1245997" y="768731"/>
                    <a:pt x="1240917" y="766826"/>
                  </a:cubicBezTo>
                  <a:lnTo>
                    <a:pt x="1240917" y="766826"/>
                  </a:lnTo>
                  <a:cubicBezTo>
                    <a:pt x="1172591" y="740918"/>
                    <a:pt x="1155192" y="665861"/>
                    <a:pt x="1180211" y="599694"/>
                  </a:cubicBezTo>
                  <a:cubicBezTo>
                    <a:pt x="1199007" y="549910"/>
                    <a:pt x="1241933" y="503301"/>
                    <a:pt x="1307211" y="480314"/>
                  </a:cubicBezTo>
                  <a:lnTo>
                    <a:pt x="1310894" y="490855"/>
                  </a:lnTo>
                  <a:lnTo>
                    <a:pt x="1310386" y="502031"/>
                  </a:lnTo>
                  <a:cubicBezTo>
                    <a:pt x="1186942" y="496189"/>
                    <a:pt x="1100963" y="437769"/>
                    <a:pt x="1090676" y="347599"/>
                  </a:cubicBezTo>
                  <a:lnTo>
                    <a:pt x="1090676" y="346964"/>
                  </a:lnTo>
                  <a:cubicBezTo>
                    <a:pt x="1085215" y="241046"/>
                    <a:pt x="1219454" y="212217"/>
                    <a:pt x="1217803" y="212598"/>
                  </a:cubicBezTo>
                  <a:cubicBezTo>
                    <a:pt x="1217803" y="212598"/>
                    <a:pt x="1217803" y="212598"/>
                    <a:pt x="1217803" y="212598"/>
                  </a:cubicBezTo>
                  <a:cubicBezTo>
                    <a:pt x="1229360" y="210058"/>
                    <a:pt x="1209040" y="211582"/>
                    <a:pt x="1209040" y="223520"/>
                  </a:cubicBezTo>
                  <a:cubicBezTo>
                    <a:pt x="1209040" y="218694"/>
                    <a:pt x="1212088" y="214503"/>
                    <a:pt x="1216660" y="212979"/>
                  </a:cubicBezTo>
                  <a:cubicBezTo>
                    <a:pt x="1338834" y="171958"/>
                    <a:pt x="1335659" y="111887"/>
                    <a:pt x="1324864" y="79883"/>
                  </a:cubicBezTo>
                  <a:cubicBezTo>
                    <a:pt x="1319149" y="62865"/>
                    <a:pt x="1310386" y="51816"/>
                    <a:pt x="1310767" y="52197"/>
                  </a:cubicBezTo>
                  <a:lnTo>
                    <a:pt x="1319530" y="45339"/>
                  </a:lnTo>
                  <a:lnTo>
                    <a:pt x="1311783" y="53340"/>
                  </a:lnTo>
                  <a:cubicBezTo>
                    <a:pt x="1290701" y="33020"/>
                    <a:pt x="1272286" y="24511"/>
                    <a:pt x="1256665" y="22733"/>
                  </a:cubicBezTo>
                  <a:lnTo>
                    <a:pt x="1256665" y="22733"/>
                  </a:lnTo>
                  <a:cubicBezTo>
                    <a:pt x="1252474" y="22225"/>
                    <a:pt x="1248283" y="22352"/>
                    <a:pt x="1244219" y="22733"/>
                  </a:cubicBezTo>
                  <a:lnTo>
                    <a:pt x="1244219" y="22733"/>
                  </a:lnTo>
                  <a:moveTo>
                    <a:pt x="1241806" y="635"/>
                  </a:moveTo>
                  <a:lnTo>
                    <a:pt x="1242949" y="11684"/>
                  </a:lnTo>
                  <a:lnTo>
                    <a:pt x="1241806" y="635"/>
                  </a:lnTo>
                  <a:cubicBezTo>
                    <a:pt x="1247394" y="0"/>
                    <a:pt x="1253109" y="0"/>
                    <a:pt x="1259078" y="635"/>
                  </a:cubicBezTo>
                  <a:lnTo>
                    <a:pt x="1257808" y="11684"/>
                  </a:lnTo>
                  <a:lnTo>
                    <a:pt x="1259078" y="635"/>
                  </a:lnTo>
                  <a:cubicBezTo>
                    <a:pt x="1280922" y="3048"/>
                    <a:pt x="1303655" y="14732"/>
                    <a:pt x="1327150" y="37338"/>
                  </a:cubicBezTo>
                  <a:lnTo>
                    <a:pt x="1328166" y="38481"/>
                  </a:lnTo>
                  <a:cubicBezTo>
                    <a:pt x="1328547" y="38989"/>
                    <a:pt x="1338961" y="52324"/>
                    <a:pt x="1345819" y="72771"/>
                  </a:cubicBezTo>
                  <a:cubicBezTo>
                    <a:pt x="1360932" y="117856"/>
                    <a:pt x="1355852" y="189611"/>
                    <a:pt x="1223518" y="234061"/>
                  </a:cubicBezTo>
                  <a:lnTo>
                    <a:pt x="1219962" y="223520"/>
                  </a:lnTo>
                  <a:lnTo>
                    <a:pt x="1231138" y="223520"/>
                  </a:lnTo>
                  <a:cubicBezTo>
                    <a:pt x="1231138" y="235458"/>
                    <a:pt x="1210818" y="236982"/>
                    <a:pt x="1222375" y="234442"/>
                  </a:cubicBezTo>
                  <a:cubicBezTo>
                    <a:pt x="1222375" y="234442"/>
                    <a:pt x="1222375" y="234442"/>
                    <a:pt x="1222375" y="234442"/>
                  </a:cubicBezTo>
                  <a:cubicBezTo>
                    <a:pt x="1218184" y="235331"/>
                    <a:pt x="1108329" y="261620"/>
                    <a:pt x="1112647" y="345948"/>
                  </a:cubicBezTo>
                  <a:lnTo>
                    <a:pt x="1101471" y="346456"/>
                  </a:lnTo>
                  <a:lnTo>
                    <a:pt x="1112520" y="345186"/>
                  </a:lnTo>
                  <a:cubicBezTo>
                    <a:pt x="1120902" y="419481"/>
                    <a:pt x="1192657" y="474218"/>
                    <a:pt x="1311148" y="479806"/>
                  </a:cubicBezTo>
                  <a:cubicBezTo>
                    <a:pt x="1316482" y="480060"/>
                    <a:pt x="1320927" y="483997"/>
                    <a:pt x="1321689" y="489331"/>
                  </a:cubicBezTo>
                  <a:cubicBezTo>
                    <a:pt x="1322451" y="494665"/>
                    <a:pt x="1319403" y="499745"/>
                    <a:pt x="1314323" y="501396"/>
                  </a:cubicBezTo>
                  <a:cubicBezTo>
                    <a:pt x="1255141" y="522224"/>
                    <a:pt x="1217295" y="564007"/>
                    <a:pt x="1200785" y="607568"/>
                  </a:cubicBezTo>
                  <a:cubicBezTo>
                    <a:pt x="1178306" y="666750"/>
                    <a:pt x="1195705" y="726059"/>
                    <a:pt x="1248537" y="745998"/>
                  </a:cubicBezTo>
                  <a:lnTo>
                    <a:pt x="1244600" y="756412"/>
                  </a:lnTo>
                  <a:lnTo>
                    <a:pt x="1248537" y="745998"/>
                  </a:lnTo>
                  <a:cubicBezTo>
                    <a:pt x="1252728" y="747649"/>
                    <a:pt x="1256284" y="748665"/>
                    <a:pt x="1259332" y="749427"/>
                  </a:cubicBezTo>
                  <a:cubicBezTo>
                    <a:pt x="1266063" y="751078"/>
                    <a:pt x="1270635" y="751205"/>
                    <a:pt x="1275842" y="751332"/>
                  </a:cubicBezTo>
                  <a:cubicBezTo>
                    <a:pt x="1280541" y="751459"/>
                    <a:pt x="1286129" y="751586"/>
                    <a:pt x="1292860" y="753237"/>
                  </a:cubicBezTo>
                  <a:lnTo>
                    <a:pt x="1292860" y="753237"/>
                  </a:lnTo>
                  <a:cubicBezTo>
                    <a:pt x="1312291" y="757936"/>
                    <a:pt x="1328547" y="769239"/>
                    <a:pt x="1325499" y="790448"/>
                  </a:cubicBezTo>
                  <a:lnTo>
                    <a:pt x="1314450" y="788924"/>
                  </a:lnTo>
                  <a:lnTo>
                    <a:pt x="1325499" y="790448"/>
                  </a:lnTo>
                  <a:cubicBezTo>
                    <a:pt x="1322324" y="813054"/>
                    <a:pt x="1296416" y="817753"/>
                    <a:pt x="1280668" y="815975"/>
                  </a:cubicBezTo>
                  <a:lnTo>
                    <a:pt x="1280668" y="815975"/>
                  </a:lnTo>
                  <a:cubicBezTo>
                    <a:pt x="1275715" y="815467"/>
                    <a:pt x="1271524" y="814451"/>
                    <a:pt x="1267587" y="813308"/>
                  </a:cubicBezTo>
                  <a:cubicBezTo>
                    <a:pt x="1263142" y="811911"/>
                    <a:pt x="1259205" y="810260"/>
                    <a:pt x="1255522" y="808609"/>
                  </a:cubicBezTo>
                  <a:cubicBezTo>
                    <a:pt x="1251204" y="806704"/>
                    <a:pt x="1246886" y="804926"/>
                    <a:pt x="1241298" y="803148"/>
                  </a:cubicBezTo>
                  <a:lnTo>
                    <a:pt x="1244600" y="792480"/>
                  </a:lnTo>
                  <a:lnTo>
                    <a:pt x="1241298" y="803148"/>
                  </a:lnTo>
                  <a:cubicBezTo>
                    <a:pt x="1222121" y="797179"/>
                    <a:pt x="1203579" y="804418"/>
                    <a:pt x="1186688" y="822452"/>
                  </a:cubicBezTo>
                  <a:cubicBezTo>
                    <a:pt x="1140079" y="872236"/>
                    <a:pt x="1124458" y="981964"/>
                    <a:pt x="1162939" y="1017905"/>
                  </a:cubicBezTo>
                  <a:lnTo>
                    <a:pt x="1162939" y="1017905"/>
                  </a:lnTo>
                  <a:cubicBezTo>
                    <a:pt x="1192657" y="1045718"/>
                    <a:pt x="1216406" y="1059942"/>
                    <a:pt x="1234440" y="1070864"/>
                  </a:cubicBezTo>
                  <a:cubicBezTo>
                    <a:pt x="1252855" y="1081913"/>
                    <a:pt x="1269492" y="1091311"/>
                    <a:pt x="1275969" y="1111250"/>
                  </a:cubicBezTo>
                  <a:lnTo>
                    <a:pt x="1275969" y="1111250"/>
                  </a:lnTo>
                  <a:cubicBezTo>
                    <a:pt x="1279652" y="1122553"/>
                    <a:pt x="1278763" y="1134364"/>
                    <a:pt x="1275334" y="1144905"/>
                  </a:cubicBezTo>
                  <a:cubicBezTo>
                    <a:pt x="1267206" y="1169162"/>
                    <a:pt x="1241171" y="1193546"/>
                    <a:pt x="1210691" y="1183386"/>
                  </a:cubicBezTo>
                  <a:lnTo>
                    <a:pt x="1210691" y="1183386"/>
                  </a:lnTo>
                  <a:cubicBezTo>
                    <a:pt x="1187323" y="1175639"/>
                    <a:pt x="1173480" y="1164082"/>
                    <a:pt x="1161923" y="1148334"/>
                  </a:cubicBezTo>
                  <a:cubicBezTo>
                    <a:pt x="1155700" y="1139952"/>
                    <a:pt x="1150112" y="1130173"/>
                    <a:pt x="1144016" y="1119759"/>
                  </a:cubicBezTo>
                  <a:cubicBezTo>
                    <a:pt x="1135507" y="1105027"/>
                    <a:pt x="1125474" y="1087882"/>
                    <a:pt x="1110361" y="1067308"/>
                  </a:cubicBezTo>
                  <a:lnTo>
                    <a:pt x="1119378" y="1060704"/>
                  </a:lnTo>
                  <a:lnTo>
                    <a:pt x="1110361" y="1067308"/>
                  </a:lnTo>
                  <a:cubicBezTo>
                    <a:pt x="1101598" y="1055370"/>
                    <a:pt x="1090041" y="1049147"/>
                    <a:pt x="1076833" y="1047623"/>
                  </a:cubicBezTo>
                  <a:cubicBezTo>
                    <a:pt x="1022350" y="1041527"/>
                    <a:pt x="932561" y="1116965"/>
                    <a:pt x="918337" y="1243584"/>
                  </a:cubicBezTo>
                  <a:cubicBezTo>
                    <a:pt x="917702" y="1248918"/>
                    <a:pt x="913384" y="1253109"/>
                    <a:pt x="908050" y="1253490"/>
                  </a:cubicBezTo>
                  <a:cubicBezTo>
                    <a:pt x="902716" y="1253871"/>
                    <a:pt x="897763" y="1250315"/>
                    <a:pt x="896493" y="1245108"/>
                  </a:cubicBezTo>
                  <a:cubicBezTo>
                    <a:pt x="884682" y="1197356"/>
                    <a:pt x="863092" y="1165352"/>
                    <a:pt x="837692" y="1144397"/>
                  </a:cubicBezTo>
                  <a:cubicBezTo>
                    <a:pt x="761111" y="1081405"/>
                    <a:pt x="644525" y="1114298"/>
                    <a:pt x="622808" y="1140714"/>
                  </a:cubicBezTo>
                  <a:lnTo>
                    <a:pt x="614172" y="1133602"/>
                  </a:lnTo>
                  <a:lnTo>
                    <a:pt x="622808" y="1140714"/>
                  </a:lnTo>
                  <a:cubicBezTo>
                    <a:pt x="609600" y="1156843"/>
                    <a:pt x="597281" y="1215009"/>
                    <a:pt x="598678" y="1247775"/>
                  </a:cubicBezTo>
                  <a:lnTo>
                    <a:pt x="587502" y="1248283"/>
                  </a:lnTo>
                  <a:lnTo>
                    <a:pt x="598551" y="1247013"/>
                  </a:lnTo>
                  <a:cubicBezTo>
                    <a:pt x="598551" y="1247394"/>
                    <a:pt x="599821" y="1258189"/>
                    <a:pt x="598805" y="1271905"/>
                  </a:cubicBezTo>
                  <a:cubicBezTo>
                    <a:pt x="597281" y="1293876"/>
                    <a:pt x="588772" y="1339088"/>
                    <a:pt x="543560" y="1336040"/>
                  </a:cubicBezTo>
                  <a:cubicBezTo>
                    <a:pt x="537591" y="1335659"/>
                    <a:pt x="533019" y="1330579"/>
                    <a:pt x="533146" y="1324610"/>
                  </a:cubicBezTo>
                  <a:cubicBezTo>
                    <a:pt x="533273" y="1318641"/>
                    <a:pt x="538226" y="1313815"/>
                    <a:pt x="544322" y="1313815"/>
                  </a:cubicBezTo>
                  <a:cubicBezTo>
                    <a:pt x="414020" y="1313815"/>
                    <a:pt x="668655" y="1365123"/>
                    <a:pt x="541782" y="1335786"/>
                  </a:cubicBezTo>
                  <a:cubicBezTo>
                    <a:pt x="541782" y="1335786"/>
                    <a:pt x="541655" y="1335786"/>
                    <a:pt x="541655" y="1335786"/>
                  </a:cubicBezTo>
                  <a:cubicBezTo>
                    <a:pt x="540258" y="1335405"/>
                    <a:pt x="529463" y="1332738"/>
                    <a:pt x="519176" y="1324864"/>
                  </a:cubicBezTo>
                  <a:cubicBezTo>
                    <a:pt x="497713" y="1308227"/>
                    <a:pt x="486918" y="1275842"/>
                    <a:pt x="527939" y="1222756"/>
                  </a:cubicBezTo>
                  <a:lnTo>
                    <a:pt x="536702" y="1229614"/>
                  </a:lnTo>
                  <a:lnTo>
                    <a:pt x="536702" y="1240790"/>
                  </a:lnTo>
                  <a:cubicBezTo>
                    <a:pt x="495046" y="1240790"/>
                    <a:pt x="561848" y="1194689"/>
                    <a:pt x="529590" y="1220978"/>
                  </a:cubicBezTo>
                  <a:cubicBezTo>
                    <a:pt x="529590" y="1220978"/>
                    <a:pt x="529463" y="1220978"/>
                    <a:pt x="529463" y="1220978"/>
                  </a:cubicBezTo>
                  <a:cubicBezTo>
                    <a:pt x="529209" y="1221105"/>
                    <a:pt x="556387" y="1198372"/>
                    <a:pt x="555625" y="1137158"/>
                  </a:cubicBezTo>
                  <a:lnTo>
                    <a:pt x="555625" y="1137158"/>
                  </a:lnTo>
                  <a:cubicBezTo>
                    <a:pt x="555498" y="1129792"/>
                    <a:pt x="554482" y="1122934"/>
                    <a:pt x="552577" y="1116330"/>
                  </a:cubicBezTo>
                  <a:cubicBezTo>
                    <a:pt x="539369" y="1072642"/>
                    <a:pt x="476885" y="1037209"/>
                    <a:pt x="326136" y="1082675"/>
                  </a:cubicBezTo>
                  <a:cubicBezTo>
                    <a:pt x="322072" y="1083945"/>
                    <a:pt x="317754" y="1082802"/>
                    <a:pt x="314833" y="1079754"/>
                  </a:cubicBezTo>
                  <a:cubicBezTo>
                    <a:pt x="311912" y="1076706"/>
                    <a:pt x="311023" y="1072261"/>
                    <a:pt x="312420" y="1068324"/>
                  </a:cubicBezTo>
                  <a:cubicBezTo>
                    <a:pt x="347472" y="968756"/>
                    <a:pt x="321056" y="908304"/>
                    <a:pt x="251206" y="863473"/>
                  </a:cubicBezTo>
                  <a:lnTo>
                    <a:pt x="257175" y="854075"/>
                  </a:lnTo>
                  <a:lnTo>
                    <a:pt x="252730" y="864235"/>
                  </a:lnTo>
                  <a:cubicBezTo>
                    <a:pt x="241046" y="859155"/>
                    <a:pt x="231902" y="862838"/>
                    <a:pt x="184023" y="899668"/>
                  </a:cubicBezTo>
                  <a:lnTo>
                    <a:pt x="177800" y="890651"/>
                  </a:lnTo>
                  <a:lnTo>
                    <a:pt x="184658" y="899414"/>
                  </a:lnTo>
                  <a:cubicBezTo>
                    <a:pt x="150368" y="925830"/>
                    <a:pt x="121158" y="936752"/>
                    <a:pt x="96012" y="936752"/>
                  </a:cubicBezTo>
                  <a:cubicBezTo>
                    <a:pt x="22860" y="936752"/>
                    <a:pt x="1651" y="845947"/>
                    <a:pt x="2286" y="848360"/>
                  </a:cubicBezTo>
                  <a:lnTo>
                    <a:pt x="2032" y="847217"/>
                  </a:lnTo>
                  <a:cubicBezTo>
                    <a:pt x="635" y="837311"/>
                    <a:pt x="0" y="828040"/>
                    <a:pt x="0" y="819404"/>
                  </a:cubicBezTo>
                  <a:cubicBezTo>
                    <a:pt x="0" y="727075"/>
                    <a:pt x="72390" y="711835"/>
                    <a:pt x="116459" y="711835"/>
                  </a:cubicBezTo>
                  <a:cubicBezTo>
                    <a:pt x="139573" y="711835"/>
                    <a:pt x="157099" y="715772"/>
                    <a:pt x="157480" y="715772"/>
                  </a:cubicBezTo>
                  <a:lnTo>
                    <a:pt x="157734" y="715772"/>
                  </a:lnTo>
                  <a:cubicBezTo>
                    <a:pt x="211074" y="728726"/>
                    <a:pt x="229616" y="702564"/>
                    <a:pt x="237617" y="679577"/>
                  </a:cubicBezTo>
                  <a:lnTo>
                    <a:pt x="248158" y="683260"/>
                  </a:lnTo>
                  <a:lnTo>
                    <a:pt x="237363" y="680466"/>
                  </a:lnTo>
                  <a:cubicBezTo>
                    <a:pt x="245110" y="650240"/>
                    <a:pt x="239014" y="609854"/>
                    <a:pt x="227711" y="590042"/>
                  </a:cubicBezTo>
                  <a:lnTo>
                    <a:pt x="227711" y="590042"/>
                  </a:lnTo>
                  <a:cubicBezTo>
                    <a:pt x="217043" y="571373"/>
                    <a:pt x="117729" y="520446"/>
                    <a:pt x="115189" y="519176"/>
                  </a:cubicBezTo>
                  <a:cubicBezTo>
                    <a:pt x="111506" y="517271"/>
                    <a:pt x="109093" y="513461"/>
                    <a:pt x="109093" y="509270"/>
                  </a:cubicBezTo>
                  <a:cubicBezTo>
                    <a:pt x="109093" y="490093"/>
                    <a:pt x="141605" y="503301"/>
                    <a:pt x="123063" y="498475"/>
                  </a:cubicBezTo>
                  <a:lnTo>
                    <a:pt x="123063" y="498475"/>
                  </a:lnTo>
                  <a:cubicBezTo>
                    <a:pt x="123063" y="498475"/>
                    <a:pt x="123063" y="498475"/>
                    <a:pt x="123063" y="498475"/>
                  </a:cubicBezTo>
                  <a:lnTo>
                    <a:pt x="123063" y="498475"/>
                  </a:lnTo>
                  <a:cubicBezTo>
                    <a:pt x="123063" y="498475"/>
                    <a:pt x="123063" y="498475"/>
                    <a:pt x="123063" y="498475"/>
                  </a:cubicBezTo>
                  <a:cubicBezTo>
                    <a:pt x="123063" y="498475"/>
                    <a:pt x="123063" y="498475"/>
                    <a:pt x="123063" y="498475"/>
                  </a:cubicBezTo>
                  <a:cubicBezTo>
                    <a:pt x="124714" y="498856"/>
                    <a:pt x="211582" y="521081"/>
                    <a:pt x="258191" y="499491"/>
                  </a:cubicBezTo>
                  <a:lnTo>
                    <a:pt x="262890" y="509651"/>
                  </a:lnTo>
                  <a:lnTo>
                    <a:pt x="257302" y="499999"/>
                  </a:lnTo>
                  <a:cubicBezTo>
                    <a:pt x="317881" y="465074"/>
                    <a:pt x="342011" y="391922"/>
                    <a:pt x="327660" y="293243"/>
                  </a:cubicBezTo>
                  <a:cubicBezTo>
                    <a:pt x="327152" y="289687"/>
                    <a:pt x="328295" y="286258"/>
                    <a:pt x="330835" y="283718"/>
                  </a:cubicBezTo>
                  <a:cubicBezTo>
                    <a:pt x="333375" y="281178"/>
                    <a:pt x="336931" y="280035"/>
                    <a:pt x="340360" y="280670"/>
                  </a:cubicBezTo>
                  <a:cubicBezTo>
                    <a:pt x="340360" y="280670"/>
                    <a:pt x="340360" y="280670"/>
                    <a:pt x="340360" y="280670"/>
                  </a:cubicBezTo>
                  <a:cubicBezTo>
                    <a:pt x="340360" y="280670"/>
                    <a:pt x="340360" y="280670"/>
                    <a:pt x="340360" y="280670"/>
                  </a:cubicBezTo>
                  <a:cubicBezTo>
                    <a:pt x="340360" y="280670"/>
                    <a:pt x="340487" y="280670"/>
                    <a:pt x="340614" y="280670"/>
                  </a:cubicBezTo>
                  <a:cubicBezTo>
                    <a:pt x="340741" y="280670"/>
                    <a:pt x="341122" y="280670"/>
                    <a:pt x="341630" y="280797"/>
                  </a:cubicBezTo>
                  <a:cubicBezTo>
                    <a:pt x="341757" y="280797"/>
                    <a:pt x="341884" y="280797"/>
                    <a:pt x="342138" y="280924"/>
                  </a:cubicBezTo>
                  <a:cubicBezTo>
                    <a:pt x="344424" y="281305"/>
                    <a:pt x="346583" y="282321"/>
                    <a:pt x="348234" y="283972"/>
                  </a:cubicBezTo>
                  <a:cubicBezTo>
                    <a:pt x="367157" y="302768"/>
                    <a:pt x="392049" y="315976"/>
                    <a:pt x="417957" y="313182"/>
                  </a:cubicBezTo>
                  <a:lnTo>
                    <a:pt x="417957" y="313182"/>
                  </a:lnTo>
                  <a:cubicBezTo>
                    <a:pt x="490347" y="305562"/>
                    <a:pt x="508000" y="269748"/>
                    <a:pt x="514604" y="242443"/>
                  </a:cubicBezTo>
                  <a:cubicBezTo>
                    <a:pt x="516382" y="235331"/>
                    <a:pt x="517398" y="228727"/>
                    <a:pt x="518287" y="222631"/>
                  </a:cubicBezTo>
                  <a:cubicBezTo>
                    <a:pt x="518922" y="218440"/>
                    <a:pt x="519557" y="213995"/>
                    <a:pt x="520446" y="210312"/>
                  </a:cubicBezTo>
                  <a:lnTo>
                    <a:pt x="520446" y="210312"/>
                  </a:lnTo>
                  <a:cubicBezTo>
                    <a:pt x="521208" y="207264"/>
                    <a:pt x="521589" y="203835"/>
                    <a:pt x="521589" y="200025"/>
                  </a:cubicBezTo>
                  <a:cubicBezTo>
                    <a:pt x="521589" y="166878"/>
                    <a:pt x="494792" y="120269"/>
                    <a:pt x="494411" y="119634"/>
                  </a:cubicBezTo>
                  <a:cubicBezTo>
                    <a:pt x="494030" y="118999"/>
                    <a:pt x="493903" y="118618"/>
                    <a:pt x="493649" y="118110"/>
                  </a:cubicBezTo>
                  <a:cubicBezTo>
                    <a:pt x="484251" y="94615"/>
                    <a:pt x="495808" y="67945"/>
                    <a:pt x="519303" y="58547"/>
                  </a:cubicBezTo>
                  <a:lnTo>
                    <a:pt x="523367" y="68834"/>
                  </a:lnTo>
                  <a:lnTo>
                    <a:pt x="519303" y="58547"/>
                  </a:lnTo>
                  <a:cubicBezTo>
                    <a:pt x="519303" y="58547"/>
                    <a:pt x="519303" y="58547"/>
                    <a:pt x="519303" y="58547"/>
                  </a:cubicBezTo>
                  <a:cubicBezTo>
                    <a:pt x="542798" y="49149"/>
                    <a:pt x="569468" y="60706"/>
                    <a:pt x="578866" y="84201"/>
                  </a:cubicBezTo>
                  <a:lnTo>
                    <a:pt x="568579" y="88265"/>
                  </a:lnTo>
                  <a:lnTo>
                    <a:pt x="565023" y="77724"/>
                  </a:lnTo>
                  <a:cubicBezTo>
                    <a:pt x="578866" y="73152"/>
                    <a:pt x="583946" y="98425"/>
                    <a:pt x="578993" y="84582"/>
                  </a:cubicBezTo>
                  <a:cubicBezTo>
                    <a:pt x="578993" y="84582"/>
                    <a:pt x="578993" y="84582"/>
                    <a:pt x="578993" y="84582"/>
                  </a:cubicBezTo>
                  <a:cubicBezTo>
                    <a:pt x="579247" y="85344"/>
                    <a:pt x="592963" y="124079"/>
                    <a:pt x="612140" y="148209"/>
                  </a:cubicBezTo>
                  <a:lnTo>
                    <a:pt x="603377" y="155194"/>
                  </a:lnTo>
                  <a:lnTo>
                    <a:pt x="612140" y="148209"/>
                  </a:lnTo>
                  <a:cubicBezTo>
                    <a:pt x="612140" y="148209"/>
                    <a:pt x="612140" y="148209"/>
                    <a:pt x="612140" y="148209"/>
                  </a:cubicBezTo>
                  <a:cubicBezTo>
                    <a:pt x="612394" y="148590"/>
                    <a:pt x="612521" y="148717"/>
                    <a:pt x="612521" y="148717"/>
                  </a:cubicBezTo>
                  <a:cubicBezTo>
                    <a:pt x="621157" y="159131"/>
                    <a:pt x="608457" y="138176"/>
                    <a:pt x="597154" y="147193"/>
                  </a:cubicBezTo>
                  <a:cubicBezTo>
                    <a:pt x="586994" y="155194"/>
                    <a:pt x="600456" y="171577"/>
                    <a:pt x="594487" y="161544"/>
                  </a:cubicBezTo>
                  <a:cubicBezTo>
                    <a:pt x="594487" y="161544"/>
                    <a:pt x="594487" y="161544"/>
                    <a:pt x="594487" y="161544"/>
                  </a:cubicBezTo>
                  <a:cubicBezTo>
                    <a:pt x="594487" y="161544"/>
                    <a:pt x="594487" y="161544"/>
                    <a:pt x="594487" y="161544"/>
                  </a:cubicBezTo>
                  <a:cubicBezTo>
                    <a:pt x="600456" y="171577"/>
                    <a:pt x="586994" y="155194"/>
                    <a:pt x="597154" y="147066"/>
                  </a:cubicBezTo>
                  <a:cubicBezTo>
                    <a:pt x="608584" y="137922"/>
                    <a:pt x="621284" y="159258"/>
                    <a:pt x="612775" y="148844"/>
                  </a:cubicBezTo>
                  <a:cubicBezTo>
                    <a:pt x="612902" y="148971"/>
                    <a:pt x="613029" y="149098"/>
                    <a:pt x="613156" y="149352"/>
                  </a:cubicBezTo>
                  <a:lnTo>
                    <a:pt x="613664" y="150114"/>
                  </a:lnTo>
                  <a:cubicBezTo>
                    <a:pt x="635889" y="183515"/>
                    <a:pt x="673608" y="205486"/>
                    <a:pt x="716661" y="205486"/>
                  </a:cubicBezTo>
                  <a:cubicBezTo>
                    <a:pt x="771906" y="205486"/>
                    <a:pt x="826008" y="177419"/>
                    <a:pt x="857885" y="119380"/>
                  </a:cubicBezTo>
                  <a:cubicBezTo>
                    <a:pt x="860171" y="115316"/>
                    <a:pt x="864616" y="113030"/>
                    <a:pt x="869188" y="113665"/>
                  </a:cubicBezTo>
                  <a:cubicBezTo>
                    <a:pt x="873760" y="114300"/>
                    <a:pt x="877443" y="117729"/>
                    <a:pt x="878459" y="122301"/>
                  </a:cubicBezTo>
                  <a:cubicBezTo>
                    <a:pt x="900303" y="218821"/>
                    <a:pt x="948817" y="260731"/>
                    <a:pt x="1025398" y="249809"/>
                  </a:cubicBezTo>
                  <a:lnTo>
                    <a:pt x="1026922" y="260858"/>
                  </a:lnTo>
                  <a:lnTo>
                    <a:pt x="1022858" y="250444"/>
                  </a:lnTo>
                  <a:cubicBezTo>
                    <a:pt x="1054481" y="238125"/>
                    <a:pt x="1106932" y="207899"/>
                    <a:pt x="1119251" y="139573"/>
                  </a:cubicBezTo>
                  <a:lnTo>
                    <a:pt x="1130173" y="141605"/>
                  </a:lnTo>
                  <a:lnTo>
                    <a:pt x="1118997" y="141605"/>
                  </a:lnTo>
                  <a:cubicBezTo>
                    <a:pt x="1118997" y="139192"/>
                    <a:pt x="1120394" y="135763"/>
                    <a:pt x="1119632" y="138049"/>
                  </a:cubicBezTo>
                  <a:cubicBezTo>
                    <a:pt x="1118870" y="140208"/>
                    <a:pt x="1161542" y="8763"/>
                    <a:pt x="1241933" y="127"/>
                  </a:cubicBezTo>
                  <a:close/>
                </a:path>
              </a:pathLst>
            </a:custGeom>
            <a:solidFill>
              <a:srgbClr val="831100"/>
            </a:solidFill>
          </p:spPr>
        </p:sp>
      </p:grpSp>
      <p:sp>
        <p:nvSpPr>
          <p:cNvPr id="18" name="Freeform 18"/>
          <p:cNvSpPr/>
          <p:nvPr/>
        </p:nvSpPr>
        <p:spPr>
          <a:xfrm>
            <a:off x="6766169" y="2462289"/>
            <a:ext cx="1644634" cy="1625413"/>
          </a:xfrm>
          <a:custGeom>
            <a:avLst/>
            <a:gdLst/>
            <a:ahLst/>
            <a:cxnLst/>
            <a:rect l="l" t="t" r="r" b="b"/>
            <a:pathLst>
              <a:path w="1644634" h="1625413">
                <a:moveTo>
                  <a:pt x="0" y="0"/>
                </a:moveTo>
                <a:lnTo>
                  <a:pt x="1644635" y="0"/>
                </a:lnTo>
                <a:lnTo>
                  <a:pt x="1644635" y="1625412"/>
                </a:lnTo>
                <a:lnTo>
                  <a:pt x="0" y="1625412"/>
                </a:lnTo>
                <a:lnTo>
                  <a:pt x="0" y="0"/>
                </a:lnTo>
                <a:close/>
              </a:path>
            </a:pathLst>
          </a:custGeom>
          <a:blipFill>
            <a:blip r:embed="rId7">
              <a:alphaModFix amt="35000"/>
            </a:blip>
            <a:stretch>
              <a:fillRect/>
            </a:stretch>
          </a:blipFill>
        </p:spPr>
      </p:sp>
      <p:grpSp>
        <p:nvGrpSpPr>
          <p:cNvPr id="19" name="Group 19"/>
          <p:cNvGrpSpPr>
            <a:grpSpLocks noChangeAspect="1"/>
          </p:cNvGrpSpPr>
          <p:nvPr/>
        </p:nvGrpSpPr>
        <p:grpSpPr>
          <a:xfrm>
            <a:off x="6736080" y="2411806"/>
            <a:ext cx="1715300" cy="1689097"/>
            <a:chOff x="0" y="0"/>
            <a:chExt cx="1715300" cy="1689100"/>
          </a:xfrm>
        </p:grpSpPr>
        <p:sp>
          <p:nvSpPr>
            <p:cNvPr id="20" name="Freeform 20"/>
            <p:cNvSpPr/>
            <p:nvPr/>
          </p:nvSpPr>
          <p:spPr>
            <a:xfrm>
              <a:off x="52324" y="74803"/>
              <a:ext cx="1658493" cy="1540383"/>
            </a:xfrm>
            <a:custGeom>
              <a:avLst/>
              <a:gdLst/>
              <a:ahLst/>
              <a:cxnLst/>
              <a:rect l="l" t="t" r="r" b="b"/>
              <a:pathLst>
                <a:path w="1658493" h="1540383">
                  <a:moveTo>
                    <a:pt x="1463675" y="508"/>
                  </a:moveTo>
                  <a:cubicBezTo>
                    <a:pt x="1379474" y="9652"/>
                    <a:pt x="1331595" y="153035"/>
                    <a:pt x="1331595" y="153035"/>
                  </a:cubicBezTo>
                  <a:cubicBezTo>
                    <a:pt x="1315847" y="239649"/>
                    <a:pt x="1249299" y="277495"/>
                    <a:pt x="1210691" y="292608"/>
                  </a:cubicBezTo>
                  <a:cubicBezTo>
                    <a:pt x="1111885" y="306578"/>
                    <a:pt x="1050671" y="250190"/>
                    <a:pt x="1024255" y="133350"/>
                  </a:cubicBezTo>
                  <a:cubicBezTo>
                    <a:pt x="984631" y="205486"/>
                    <a:pt x="916940" y="240792"/>
                    <a:pt x="847725" y="240792"/>
                  </a:cubicBezTo>
                  <a:cubicBezTo>
                    <a:pt x="792861" y="240792"/>
                    <a:pt x="744728" y="212598"/>
                    <a:pt x="716534" y="170180"/>
                  </a:cubicBezTo>
                  <a:cubicBezTo>
                    <a:pt x="715391" y="168656"/>
                    <a:pt x="716915" y="170688"/>
                    <a:pt x="715264" y="168783"/>
                  </a:cubicBezTo>
                  <a:cubicBezTo>
                    <a:pt x="691134" y="138430"/>
                    <a:pt x="674370" y="90551"/>
                    <a:pt x="674370" y="90551"/>
                  </a:cubicBezTo>
                  <a:cubicBezTo>
                    <a:pt x="666115" y="69723"/>
                    <a:pt x="642493" y="59563"/>
                    <a:pt x="621665" y="67818"/>
                  </a:cubicBezTo>
                  <a:cubicBezTo>
                    <a:pt x="600837" y="76073"/>
                    <a:pt x="590677" y="99695"/>
                    <a:pt x="598932" y="120523"/>
                  </a:cubicBezTo>
                  <a:cubicBezTo>
                    <a:pt x="598932" y="120523"/>
                    <a:pt x="641223" y="193294"/>
                    <a:pt x="630809" y="236220"/>
                  </a:cubicBezTo>
                  <a:cubicBezTo>
                    <a:pt x="623951" y="264160"/>
                    <a:pt x="629158" y="352806"/>
                    <a:pt x="499745" y="366395"/>
                  </a:cubicBezTo>
                  <a:cubicBezTo>
                    <a:pt x="463931" y="370078"/>
                    <a:pt x="431292" y="351917"/>
                    <a:pt x="407670" y="328422"/>
                  </a:cubicBezTo>
                  <a:cubicBezTo>
                    <a:pt x="407035" y="328295"/>
                    <a:pt x="406273" y="328295"/>
                    <a:pt x="405638" y="328168"/>
                  </a:cubicBezTo>
                  <a:cubicBezTo>
                    <a:pt x="422783" y="446024"/>
                    <a:pt x="394462" y="538480"/>
                    <a:pt x="316865" y="583184"/>
                  </a:cubicBezTo>
                  <a:cubicBezTo>
                    <a:pt x="257175" y="610870"/>
                    <a:pt x="149987" y="582803"/>
                    <a:pt x="149987" y="582803"/>
                  </a:cubicBezTo>
                  <a:cubicBezTo>
                    <a:pt x="149987" y="582803"/>
                    <a:pt x="272161" y="644652"/>
                    <a:pt x="287020" y="670941"/>
                  </a:cubicBezTo>
                  <a:cubicBezTo>
                    <a:pt x="301879" y="697230"/>
                    <a:pt x="309372" y="748030"/>
                    <a:pt x="299593" y="786384"/>
                  </a:cubicBezTo>
                  <a:cubicBezTo>
                    <a:pt x="288671" y="817880"/>
                    <a:pt x="261239" y="854202"/>
                    <a:pt x="190881" y="837057"/>
                  </a:cubicBezTo>
                  <a:cubicBezTo>
                    <a:pt x="190881" y="837057"/>
                    <a:pt x="0" y="794512"/>
                    <a:pt x="24765" y="976249"/>
                  </a:cubicBezTo>
                  <a:cubicBezTo>
                    <a:pt x="24765" y="976249"/>
                    <a:pt x="66421" y="1145286"/>
                    <a:pt x="217551" y="1028700"/>
                  </a:cubicBezTo>
                  <a:cubicBezTo>
                    <a:pt x="270383" y="987933"/>
                    <a:pt x="288671" y="975741"/>
                    <a:pt x="311023" y="985520"/>
                  </a:cubicBezTo>
                  <a:cubicBezTo>
                    <a:pt x="398018" y="1041273"/>
                    <a:pt x="430784" y="1118362"/>
                    <a:pt x="387858" y="1240409"/>
                  </a:cubicBezTo>
                  <a:cubicBezTo>
                    <a:pt x="588772" y="1179830"/>
                    <a:pt x="672084" y="1237615"/>
                    <a:pt x="673100" y="1316355"/>
                  </a:cubicBezTo>
                  <a:cubicBezTo>
                    <a:pt x="674116" y="1395095"/>
                    <a:pt x="637921" y="1424686"/>
                    <a:pt x="637921" y="1424686"/>
                  </a:cubicBezTo>
                  <a:cubicBezTo>
                    <a:pt x="566039" y="1517777"/>
                    <a:pt x="646811" y="1536319"/>
                    <a:pt x="646811" y="1536319"/>
                  </a:cubicBezTo>
                  <a:cubicBezTo>
                    <a:pt x="707644" y="1540383"/>
                    <a:pt x="697230" y="1446657"/>
                    <a:pt x="697230" y="1446657"/>
                  </a:cubicBezTo>
                  <a:cubicBezTo>
                    <a:pt x="695452" y="1407287"/>
                    <a:pt x="709803" y="1335278"/>
                    <a:pt x="728345" y="1312672"/>
                  </a:cubicBezTo>
                  <a:cubicBezTo>
                    <a:pt x="768731" y="1263523"/>
                    <a:pt x="1014476" y="1210437"/>
                    <a:pt x="1071245" y="1439926"/>
                  </a:cubicBezTo>
                  <a:cubicBezTo>
                    <a:pt x="1092708" y="1250188"/>
                    <a:pt x="1258189" y="1144143"/>
                    <a:pt x="1319403" y="1227455"/>
                  </a:cubicBezTo>
                  <a:cubicBezTo>
                    <a:pt x="1374013" y="1301750"/>
                    <a:pt x="1372997" y="1339596"/>
                    <a:pt x="1430528" y="1358646"/>
                  </a:cubicBezTo>
                  <a:cubicBezTo>
                    <a:pt x="1467104" y="1370838"/>
                    <a:pt x="1501648" y="1325118"/>
                    <a:pt x="1490472" y="1290574"/>
                  </a:cubicBezTo>
                  <a:cubicBezTo>
                    <a:pt x="1479296" y="1256030"/>
                    <a:pt x="1435608" y="1255903"/>
                    <a:pt x="1361821" y="1186942"/>
                  </a:cubicBezTo>
                  <a:cubicBezTo>
                    <a:pt x="1288669" y="1118489"/>
                    <a:pt x="1362202" y="881761"/>
                    <a:pt x="1466215" y="913892"/>
                  </a:cubicBezTo>
                  <a:cubicBezTo>
                    <a:pt x="1484884" y="919734"/>
                    <a:pt x="1492123" y="926338"/>
                    <a:pt x="1509903" y="928370"/>
                  </a:cubicBezTo>
                  <a:cubicBezTo>
                    <a:pt x="1527683" y="930402"/>
                    <a:pt x="1545844" y="924052"/>
                    <a:pt x="1548003" y="909701"/>
                  </a:cubicBezTo>
                  <a:cubicBezTo>
                    <a:pt x="1550162" y="895350"/>
                    <a:pt x="1540383" y="885698"/>
                    <a:pt x="1519555" y="880618"/>
                  </a:cubicBezTo>
                  <a:cubicBezTo>
                    <a:pt x="1502664" y="876554"/>
                    <a:pt x="1494155" y="882269"/>
                    <a:pt x="1466215" y="871728"/>
                  </a:cubicBezTo>
                  <a:cubicBezTo>
                    <a:pt x="1342644" y="824992"/>
                    <a:pt x="1372870" y="621030"/>
                    <a:pt x="1543558" y="561086"/>
                  </a:cubicBezTo>
                  <a:cubicBezTo>
                    <a:pt x="1402080" y="554355"/>
                    <a:pt x="1309878" y="488188"/>
                    <a:pt x="1298956" y="392049"/>
                  </a:cubicBezTo>
                  <a:cubicBezTo>
                    <a:pt x="1293241" y="280289"/>
                    <a:pt x="1437513" y="248285"/>
                    <a:pt x="1437513" y="248285"/>
                  </a:cubicBezTo>
                  <a:cubicBezTo>
                    <a:pt x="1658493" y="174117"/>
                    <a:pt x="1553845" y="40005"/>
                    <a:pt x="1553845" y="40005"/>
                  </a:cubicBezTo>
                  <a:cubicBezTo>
                    <a:pt x="1527810" y="14859"/>
                    <a:pt x="1503680" y="3048"/>
                    <a:pt x="1481836" y="635"/>
                  </a:cubicBezTo>
                  <a:cubicBezTo>
                    <a:pt x="1475867" y="0"/>
                    <a:pt x="1470025" y="0"/>
                    <a:pt x="1464437" y="635"/>
                  </a:cubicBezTo>
                  <a:close/>
                </a:path>
              </a:pathLst>
            </a:custGeom>
            <a:solidFill>
              <a:srgbClr val="9A403E"/>
            </a:solidFill>
          </p:spPr>
        </p:sp>
        <p:sp>
          <p:nvSpPr>
            <p:cNvPr id="21" name="Freeform 21"/>
            <p:cNvSpPr/>
            <p:nvPr/>
          </p:nvSpPr>
          <p:spPr>
            <a:xfrm>
              <a:off x="63500" y="64135"/>
              <a:ext cx="1588643" cy="1561846"/>
            </a:xfrm>
            <a:custGeom>
              <a:avLst/>
              <a:gdLst/>
              <a:ahLst/>
              <a:cxnLst/>
              <a:rect l="l" t="t" r="r" b="b"/>
              <a:pathLst>
                <a:path w="1588643" h="1561846">
                  <a:moveTo>
                    <a:pt x="1453642" y="22225"/>
                  </a:moveTo>
                  <a:cubicBezTo>
                    <a:pt x="1378331" y="30353"/>
                    <a:pt x="1332230" y="163195"/>
                    <a:pt x="1330960" y="167132"/>
                  </a:cubicBezTo>
                  <a:lnTo>
                    <a:pt x="1330960" y="167132"/>
                  </a:lnTo>
                  <a:cubicBezTo>
                    <a:pt x="1330960" y="167132"/>
                    <a:pt x="1330960" y="167132"/>
                    <a:pt x="1330960" y="167132"/>
                  </a:cubicBezTo>
                  <a:lnTo>
                    <a:pt x="1330960" y="167132"/>
                  </a:lnTo>
                  <a:cubicBezTo>
                    <a:pt x="1330960" y="167132"/>
                    <a:pt x="1330960" y="167132"/>
                    <a:pt x="1330960" y="167132"/>
                  </a:cubicBezTo>
                  <a:lnTo>
                    <a:pt x="1320419" y="163576"/>
                  </a:lnTo>
                  <a:lnTo>
                    <a:pt x="1331341" y="165608"/>
                  </a:lnTo>
                  <a:cubicBezTo>
                    <a:pt x="1314577" y="257810"/>
                    <a:pt x="1243584" y="297942"/>
                    <a:pt x="1203452" y="313563"/>
                  </a:cubicBezTo>
                  <a:cubicBezTo>
                    <a:pt x="1202690" y="313817"/>
                    <a:pt x="1201801" y="314071"/>
                    <a:pt x="1201039" y="314198"/>
                  </a:cubicBezTo>
                  <a:cubicBezTo>
                    <a:pt x="1094359" y="329311"/>
                    <a:pt x="1029335" y="266573"/>
                    <a:pt x="1002157" y="146431"/>
                  </a:cubicBezTo>
                  <a:lnTo>
                    <a:pt x="1013079" y="144018"/>
                  </a:lnTo>
                  <a:lnTo>
                    <a:pt x="1022858" y="149352"/>
                  </a:lnTo>
                  <a:cubicBezTo>
                    <a:pt x="981202" y="225171"/>
                    <a:pt x="909701" y="262509"/>
                    <a:pt x="836549" y="262509"/>
                  </a:cubicBezTo>
                  <a:lnTo>
                    <a:pt x="836549" y="251333"/>
                  </a:lnTo>
                  <a:lnTo>
                    <a:pt x="836549" y="262509"/>
                  </a:lnTo>
                  <a:cubicBezTo>
                    <a:pt x="777748" y="262509"/>
                    <a:pt x="726186" y="232410"/>
                    <a:pt x="696087" y="186944"/>
                  </a:cubicBezTo>
                  <a:lnTo>
                    <a:pt x="705358" y="180721"/>
                  </a:lnTo>
                  <a:lnTo>
                    <a:pt x="696595" y="187706"/>
                  </a:lnTo>
                  <a:cubicBezTo>
                    <a:pt x="696468" y="187452"/>
                    <a:pt x="696341" y="187452"/>
                    <a:pt x="696341" y="187325"/>
                  </a:cubicBezTo>
                  <a:cubicBezTo>
                    <a:pt x="687705" y="176784"/>
                    <a:pt x="700405" y="197866"/>
                    <a:pt x="711708" y="188849"/>
                  </a:cubicBezTo>
                  <a:cubicBezTo>
                    <a:pt x="721868" y="180848"/>
                    <a:pt x="708406" y="164465"/>
                    <a:pt x="714375" y="174498"/>
                  </a:cubicBezTo>
                  <a:cubicBezTo>
                    <a:pt x="714375" y="174498"/>
                    <a:pt x="714375" y="174498"/>
                    <a:pt x="714375" y="174498"/>
                  </a:cubicBezTo>
                  <a:cubicBezTo>
                    <a:pt x="714375" y="174498"/>
                    <a:pt x="714375" y="174498"/>
                    <a:pt x="714375" y="174498"/>
                  </a:cubicBezTo>
                  <a:cubicBezTo>
                    <a:pt x="708406" y="164465"/>
                    <a:pt x="721868" y="180848"/>
                    <a:pt x="711708" y="188976"/>
                  </a:cubicBezTo>
                  <a:cubicBezTo>
                    <a:pt x="700278" y="197993"/>
                    <a:pt x="687705" y="177038"/>
                    <a:pt x="696087" y="187198"/>
                  </a:cubicBezTo>
                  <a:cubicBezTo>
                    <a:pt x="695960" y="186944"/>
                    <a:pt x="695706" y="186690"/>
                    <a:pt x="695325" y="186309"/>
                  </a:cubicBezTo>
                  <a:cubicBezTo>
                    <a:pt x="695325" y="186309"/>
                    <a:pt x="695325" y="186309"/>
                    <a:pt x="695325" y="186182"/>
                  </a:cubicBezTo>
                  <a:lnTo>
                    <a:pt x="695325" y="186182"/>
                  </a:lnTo>
                  <a:cubicBezTo>
                    <a:pt x="670052" y="154432"/>
                    <a:pt x="652907" y="105283"/>
                    <a:pt x="652653" y="104648"/>
                  </a:cubicBezTo>
                  <a:cubicBezTo>
                    <a:pt x="652653" y="104648"/>
                    <a:pt x="652653" y="104648"/>
                    <a:pt x="652653" y="104648"/>
                  </a:cubicBezTo>
                  <a:cubicBezTo>
                    <a:pt x="649224" y="94742"/>
                    <a:pt x="652653" y="112141"/>
                    <a:pt x="663194" y="112141"/>
                  </a:cubicBezTo>
                  <a:cubicBezTo>
                    <a:pt x="658622" y="112141"/>
                    <a:pt x="654558" y="109347"/>
                    <a:pt x="652907" y="105156"/>
                  </a:cubicBezTo>
                  <a:cubicBezTo>
                    <a:pt x="646938" y="90043"/>
                    <a:pt x="629793" y="82677"/>
                    <a:pt x="614680" y="88646"/>
                  </a:cubicBezTo>
                  <a:cubicBezTo>
                    <a:pt x="614680" y="88646"/>
                    <a:pt x="614680" y="88646"/>
                    <a:pt x="614680" y="88646"/>
                  </a:cubicBezTo>
                  <a:lnTo>
                    <a:pt x="614680" y="88646"/>
                  </a:lnTo>
                  <a:cubicBezTo>
                    <a:pt x="599567" y="94742"/>
                    <a:pt x="592201" y="111760"/>
                    <a:pt x="598170" y="126873"/>
                  </a:cubicBezTo>
                  <a:lnTo>
                    <a:pt x="587883" y="130937"/>
                  </a:lnTo>
                  <a:lnTo>
                    <a:pt x="597535" y="125349"/>
                  </a:lnTo>
                  <a:cubicBezTo>
                    <a:pt x="597535" y="125349"/>
                    <a:pt x="597535" y="125349"/>
                    <a:pt x="597535" y="125349"/>
                  </a:cubicBezTo>
                  <a:lnTo>
                    <a:pt x="599059" y="130937"/>
                  </a:lnTo>
                  <a:lnTo>
                    <a:pt x="597535" y="125349"/>
                  </a:lnTo>
                  <a:cubicBezTo>
                    <a:pt x="597535" y="125349"/>
                    <a:pt x="632587" y="185293"/>
                    <a:pt x="632587" y="231521"/>
                  </a:cubicBezTo>
                  <a:cubicBezTo>
                    <a:pt x="632587" y="237490"/>
                    <a:pt x="631952" y="243586"/>
                    <a:pt x="630555" y="249301"/>
                  </a:cubicBezTo>
                  <a:lnTo>
                    <a:pt x="619760" y="246634"/>
                  </a:lnTo>
                  <a:lnTo>
                    <a:pt x="630555" y="249301"/>
                  </a:lnTo>
                  <a:cubicBezTo>
                    <a:pt x="629793" y="252222"/>
                    <a:pt x="629285" y="256159"/>
                    <a:pt x="628396" y="261493"/>
                  </a:cubicBezTo>
                  <a:cubicBezTo>
                    <a:pt x="627380" y="268478"/>
                    <a:pt x="625983" y="277368"/>
                    <a:pt x="623697" y="286893"/>
                  </a:cubicBezTo>
                  <a:cubicBezTo>
                    <a:pt x="613791" y="327406"/>
                    <a:pt x="585851" y="377825"/>
                    <a:pt x="489712" y="387858"/>
                  </a:cubicBezTo>
                  <a:lnTo>
                    <a:pt x="488569" y="376809"/>
                  </a:lnTo>
                  <a:lnTo>
                    <a:pt x="489712" y="387858"/>
                  </a:lnTo>
                  <a:cubicBezTo>
                    <a:pt x="449326" y="392049"/>
                    <a:pt x="413639" y="371475"/>
                    <a:pt x="388620" y="346837"/>
                  </a:cubicBezTo>
                  <a:lnTo>
                    <a:pt x="396494" y="338963"/>
                  </a:lnTo>
                  <a:lnTo>
                    <a:pt x="394843" y="350012"/>
                  </a:lnTo>
                  <a:cubicBezTo>
                    <a:pt x="394843" y="350012"/>
                    <a:pt x="394843" y="350012"/>
                    <a:pt x="394843" y="350012"/>
                  </a:cubicBezTo>
                  <a:cubicBezTo>
                    <a:pt x="394843" y="350012"/>
                    <a:pt x="394716" y="350012"/>
                    <a:pt x="394462" y="350012"/>
                  </a:cubicBezTo>
                  <a:cubicBezTo>
                    <a:pt x="394208" y="350012"/>
                    <a:pt x="393700" y="349885"/>
                    <a:pt x="393192" y="349885"/>
                  </a:cubicBezTo>
                  <a:cubicBezTo>
                    <a:pt x="393065" y="349885"/>
                    <a:pt x="393065" y="349885"/>
                    <a:pt x="392938" y="349885"/>
                  </a:cubicBezTo>
                  <a:cubicBezTo>
                    <a:pt x="392811" y="349885"/>
                    <a:pt x="392811" y="349885"/>
                    <a:pt x="392811" y="349885"/>
                  </a:cubicBezTo>
                  <a:lnTo>
                    <a:pt x="394589" y="338836"/>
                  </a:lnTo>
                  <a:lnTo>
                    <a:pt x="405638" y="337185"/>
                  </a:lnTo>
                  <a:cubicBezTo>
                    <a:pt x="423037" y="457073"/>
                    <a:pt x="394716" y="555371"/>
                    <a:pt x="311404" y="603377"/>
                  </a:cubicBezTo>
                  <a:lnTo>
                    <a:pt x="310515" y="603885"/>
                  </a:lnTo>
                  <a:cubicBezTo>
                    <a:pt x="246634" y="633476"/>
                    <a:pt x="135636" y="604012"/>
                    <a:pt x="136144" y="604139"/>
                  </a:cubicBezTo>
                  <a:cubicBezTo>
                    <a:pt x="136144" y="604139"/>
                    <a:pt x="136144" y="604139"/>
                    <a:pt x="136144" y="604139"/>
                  </a:cubicBezTo>
                  <a:lnTo>
                    <a:pt x="136144" y="604139"/>
                  </a:lnTo>
                  <a:cubicBezTo>
                    <a:pt x="136144" y="604139"/>
                    <a:pt x="136144" y="604139"/>
                    <a:pt x="136144" y="604139"/>
                  </a:cubicBezTo>
                  <a:lnTo>
                    <a:pt x="136144" y="604139"/>
                  </a:lnTo>
                  <a:cubicBezTo>
                    <a:pt x="136144" y="604139"/>
                    <a:pt x="136144" y="604139"/>
                    <a:pt x="136144" y="604139"/>
                  </a:cubicBezTo>
                  <a:lnTo>
                    <a:pt x="136144" y="604139"/>
                  </a:lnTo>
                  <a:cubicBezTo>
                    <a:pt x="117602" y="599313"/>
                    <a:pt x="150114" y="612521"/>
                    <a:pt x="150114" y="593344"/>
                  </a:cubicBezTo>
                  <a:lnTo>
                    <a:pt x="138938" y="593344"/>
                  </a:lnTo>
                  <a:lnTo>
                    <a:pt x="144018" y="583438"/>
                  </a:lnTo>
                  <a:cubicBezTo>
                    <a:pt x="141478" y="582168"/>
                    <a:pt x="268605" y="645922"/>
                    <a:pt x="285750" y="676021"/>
                  </a:cubicBezTo>
                  <a:lnTo>
                    <a:pt x="276098" y="681482"/>
                  </a:lnTo>
                  <a:lnTo>
                    <a:pt x="285750" y="676021"/>
                  </a:lnTo>
                  <a:cubicBezTo>
                    <a:pt x="302260" y="704977"/>
                    <a:pt x="309880" y="758825"/>
                    <a:pt x="299339" y="799719"/>
                  </a:cubicBezTo>
                  <a:lnTo>
                    <a:pt x="299085" y="800608"/>
                  </a:lnTo>
                  <a:cubicBezTo>
                    <a:pt x="286766" y="836295"/>
                    <a:pt x="254381" y="877316"/>
                    <a:pt x="177165" y="858520"/>
                  </a:cubicBezTo>
                  <a:lnTo>
                    <a:pt x="179832" y="847725"/>
                  </a:lnTo>
                  <a:lnTo>
                    <a:pt x="177419" y="858647"/>
                  </a:lnTo>
                  <a:cubicBezTo>
                    <a:pt x="177800" y="858774"/>
                    <a:pt x="159258" y="854583"/>
                    <a:pt x="134747" y="854583"/>
                  </a:cubicBezTo>
                  <a:cubicBezTo>
                    <a:pt x="86360" y="854583"/>
                    <a:pt x="22606" y="869823"/>
                    <a:pt x="22606" y="956183"/>
                  </a:cubicBezTo>
                  <a:cubicBezTo>
                    <a:pt x="22606" y="965073"/>
                    <a:pt x="23241" y="974852"/>
                    <a:pt x="24765" y="985393"/>
                  </a:cubicBezTo>
                  <a:lnTo>
                    <a:pt x="13716" y="986917"/>
                  </a:lnTo>
                  <a:lnTo>
                    <a:pt x="24511" y="984250"/>
                  </a:lnTo>
                  <a:cubicBezTo>
                    <a:pt x="25146" y="986663"/>
                    <a:pt x="46736" y="1069213"/>
                    <a:pt x="110617" y="1069213"/>
                  </a:cubicBezTo>
                  <a:cubicBezTo>
                    <a:pt x="132842" y="1069213"/>
                    <a:pt x="161925" y="1059561"/>
                    <a:pt x="199517" y="1030605"/>
                  </a:cubicBezTo>
                  <a:lnTo>
                    <a:pt x="199517" y="1030605"/>
                  </a:lnTo>
                  <a:cubicBezTo>
                    <a:pt x="249809" y="991870"/>
                    <a:pt x="274447" y="973074"/>
                    <a:pt x="304165" y="986028"/>
                  </a:cubicBezTo>
                  <a:cubicBezTo>
                    <a:pt x="304673" y="986282"/>
                    <a:pt x="305181" y="986536"/>
                    <a:pt x="305689" y="986917"/>
                  </a:cubicBezTo>
                  <a:cubicBezTo>
                    <a:pt x="397256" y="1045591"/>
                    <a:pt x="431546" y="1128268"/>
                    <a:pt x="386969" y="1254887"/>
                  </a:cubicBezTo>
                  <a:lnTo>
                    <a:pt x="376428" y="1251204"/>
                  </a:lnTo>
                  <a:lnTo>
                    <a:pt x="373253" y="1240536"/>
                  </a:lnTo>
                  <a:cubicBezTo>
                    <a:pt x="549402" y="1187323"/>
                    <a:pt x="645922" y="1222375"/>
                    <a:pt x="668147" y="1296035"/>
                  </a:cubicBezTo>
                  <a:cubicBezTo>
                    <a:pt x="671195" y="1305941"/>
                    <a:pt x="672592" y="1316355"/>
                    <a:pt x="672846" y="1327023"/>
                  </a:cubicBezTo>
                  <a:lnTo>
                    <a:pt x="661670" y="1327150"/>
                  </a:lnTo>
                  <a:lnTo>
                    <a:pt x="672846" y="1327023"/>
                  </a:lnTo>
                  <a:cubicBezTo>
                    <a:pt x="673862" y="1409827"/>
                    <a:pt x="635635" y="1442339"/>
                    <a:pt x="633476" y="1444117"/>
                  </a:cubicBezTo>
                  <a:lnTo>
                    <a:pt x="626491" y="1435481"/>
                  </a:lnTo>
                  <a:lnTo>
                    <a:pt x="635254" y="1442339"/>
                  </a:lnTo>
                  <a:cubicBezTo>
                    <a:pt x="592328" y="1497965"/>
                    <a:pt x="609727" y="1519428"/>
                    <a:pt x="620649" y="1527937"/>
                  </a:cubicBezTo>
                  <a:cubicBezTo>
                    <a:pt x="629031" y="1534414"/>
                    <a:pt x="638302" y="1536573"/>
                    <a:pt x="637794" y="1536446"/>
                  </a:cubicBezTo>
                  <a:lnTo>
                    <a:pt x="635254" y="1547241"/>
                  </a:lnTo>
                  <a:lnTo>
                    <a:pt x="636016" y="1536192"/>
                  </a:lnTo>
                  <a:cubicBezTo>
                    <a:pt x="663702" y="1538097"/>
                    <a:pt x="672973" y="1512443"/>
                    <a:pt x="674878" y="1483614"/>
                  </a:cubicBezTo>
                  <a:cubicBezTo>
                    <a:pt x="675894" y="1469517"/>
                    <a:pt x="674624" y="1458468"/>
                    <a:pt x="674624" y="1458849"/>
                  </a:cubicBezTo>
                  <a:lnTo>
                    <a:pt x="674624" y="1458087"/>
                  </a:lnTo>
                  <a:cubicBezTo>
                    <a:pt x="672846" y="1417955"/>
                    <a:pt x="686943" y="1342390"/>
                    <a:pt x="708279" y="1316482"/>
                  </a:cubicBezTo>
                  <a:lnTo>
                    <a:pt x="708279" y="1316482"/>
                  </a:lnTo>
                  <a:cubicBezTo>
                    <a:pt x="742442" y="1274826"/>
                    <a:pt x="894080" y="1235583"/>
                    <a:pt x="993648" y="1317498"/>
                  </a:cubicBezTo>
                  <a:cubicBezTo>
                    <a:pt x="1027938" y="1345692"/>
                    <a:pt x="1055751" y="1387983"/>
                    <a:pt x="1070610" y="1448181"/>
                  </a:cubicBezTo>
                  <a:lnTo>
                    <a:pt x="1059815" y="1450848"/>
                  </a:lnTo>
                  <a:lnTo>
                    <a:pt x="1048766" y="1449578"/>
                  </a:lnTo>
                  <a:cubicBezTo>
                    <a:pt x="1066165" y="1296035"/>
                    <a:pt x="1177417" y="1189609"/>
                    <a:pt x="1260983" y="1199134"/>
                  </a:cubicBezTo>
                  <a:cubicBezTo>
                    <a:pt x="1283081" y="1201674"/>
                    <a:pt x="1302639" y="1212342"/>
                    <a:pt x="1316990" y="1231773"/>
                  </a:cubicBezTo>
                  <a:lnTo>
                    <a:pt x="1307973" y="1238377"/>
                  </a:lnTo>
                  <a:lnTo>
                    <a:pt x="1316990" y="1231773"/>
                  </a:lnTo>
                  <a:cubicBezTo>
                    <a:pt x="1335532" y="1256919"/>
                    <a:pt x="1347724" y="1278001"/>
                    <a:pt x="1357884" y="1295400"/>
                  </a:cubicBezTo>
                  <a:cubicBezTo>
                    <a:pt x="1365250" y="1307973"/>
                    <a:pt x="1371092" y="1318133"/>
                    <a:pt x="1377442" y="1326642"/>
                  </a:cubicBezTo>
                  <a:cubicBezTo>
                    <a:pt x="1388364" y="1341374"/>
                    <a:pt x="1400302" y="1351661"/>
                    <a:pt x="1422654" y="1359027"/>
                  </a:cubicBezTo>
                  <a:lnTo>
                    <a:pt x="1419098" y="1369568"/>
                  </a:lnTo>
                  <a:lnTo>
                    <a:pt x="1422654" y="1359027"/>
                  </a:lnTo>
                  <a:cubicBezTo>
                    <a:pt x="1440307" y="1364869"/>
                    <a:pt x="1460373" y="1351280"/>
                    <a:pt x="1467739" y="1329309"/>
                  </a:cubicBezTo>
                  <a:cubicBezTo>
                    <a:pt x="1470533" y="1320927"/>
                    <a:pt x="1470914" y="1312291"/>
                    <a:pt x="1468501" y="1304925"/>
                  </a:cubicBezTo>
                  <a:lnTo>
                    <a:pt x="1479042" y="1301496"/>
                  </a:lnTo>
                  <a:lnTo>
                    <a:pt x="1468501" y="1304925"/>
                  </a:lnTo>
                  <a:cubicBezTo>
                    <a:pt x="1464310" y="1291844"/>
                    <a:pt x="1454277" y="1285240"/>
                    <a:pt x="1430528" y="1271016"/>
                  </a:cubicBezTo>
                  <a:cubicBezTo>
                    <a:pt x="1408938" y="1258062"/>
                    <a:pt x="1379474" y="1240282"/>
                    <a:pt x="1342771" y="1205992"/>
                  </a:cubicBezTo>
                  <a:lnTo>
                    <a:pt x="1350391" y="1197864"/>
                  </a:lnTo>
                  <a:lnTo>
                    <a:pt x="1342771" y="1205992"/>
                  </a:lnTo>
                  <a:cubicBezTo>
                    <a:pt x="1283081" y="1150239"/>
                    <a:pt x="1311402" y="1005332"/>
                    <a:pt x="1369441" y="943229"/>
                  </a:cubicBezTo>
                  <a:cubicBezTo>
                    <a:pt x="1392936" y="918210"/>
                    <a:pt x="1423670" y="903478"/>
                    <a:pt x="1458087" y="914146"/>
                  </a:cubicBezTo>
                  <a:lnTo>
                    <a:pt x="1458087" y="914146"/>
                  </a:lnTo>
                  <a:cubicBezTo>
                    <a:pt x="1465961" y="916559"/>
                    <a:pt x="1472057" y="919226"/>
                    <a:pt x="1477137" y="921385"/>
                  </a:cubicBezTo>
                  <a:cubicBezTo>
                    <a:pt x="1481582" y="923290"/>
                    <a:pt x="1485011" y="924814"/>
                    <a:pt x="1488821" y="925957"/>
                  </a:cubicBezTo>
                  <a:cubicBezTo>
                    <a:pt x="1491996" y="926973"/>
                    <a:pt x="1495425" y="927735"/>
                    <a:pt x="1499743" y="928243"/>
                  </a:cubicBezTo>
                  <a:lnTo>
                    <a:pt x="1498473" y="939292"/>
                  </a:lnTo>
                  <a:lnTo>
                    <a:pt x="1499743" y="928243"/>
                  </a:lnTo>
                  <a:cubicBezTo>
                    <a:pt x="1517015" y="930275"/>
                    <a:pt x="1524889" y="923163"/>
                    <a:pt x="1525524" y="918972"/>
                  </a:cubicBezTo>
                  <a:lnTo>
                    <a:pt x="1525524" y="918972"/>
                  </a:lnTo>
                  <a:cubicBezTo>
                    <a:pt x="1526286" y="913511"/>
                    <a:pt x="1524635" y="907034"/>
                    <a:pt x="1505458" y="902335"/>
                  </a:cubicBezTo>
                  <a:lnTo>
                    <a:pt x="1508125" y="891540"/>
                  </a:lnTo>
                  <a:lnTo>
                    <a:pt x="1505458" y="902335"/>
                  </a:lnTo>
                  <a:cubicBezTo>
                    <a:pt x="1500378" y="901065"/>
                    <a:pt x="1496187" y="900938"/>
                    <a:pt x="1490726" y="900811"/>
                  </a:cubicBezTo>
                  <a:cubicBezTo>
                    <a:pt x="1484376" y="900684"/>
                    <a:pt x="1476756" y="900430"/>
                    <a:pt x="1466342" y="897890"/>
                  </a:cubicBezTo>
                  <a:cubicBezTo>
                    <a:pt x="1461770" y="896747"/>
                    <a:pt x="1456690" y="895223"/>
                    <a:pt x="1450848" y="893064"/>
                  </a:cubicBezTo>
                  <a:lnTo>
                    <a:pt x="1450848" y="893064"/>
                  </a:lnTo>
                  <a:cubicBezTo>
                    <a:pt x="1372235" y="863346"/>
                    <a:pt x="1351915" y="776859"/>
                    <a:pt x="1380998" y="700024"/>
                  </a:cubicBezTo>
                  <a:cubicBezTo>
                    <a:pt x="1402842" y="642366"/>
                    <a:pt x="1452499" y="588264"/>
                    <a:pt x="1528445" y="561594"/>
                  </a:cubicBezTo>
                  <a:lnTo>
                    <a:pt x="1532128" y="572135"/>
                  </a:lnTo>
                  <a:lnTo>
                    <a:pt x="1531620" y="583311"/>
                  </a:lnTo>
                  <a:cubicBezTo>
                    <a:pt x="1387729" y="576453"/>
                    <a:pt x="1288288" y="508508"/>
                    <a:pt x="1276477" y="404368"/>
                  </a:cubicBezTo>
                  <a:lnTo>
                    <a:pt x="1276477" y="403733"/>
                  </a:lnTo>
                  <a:cubicBezTo>
                    <a:pt x="1270254" y="281686"/>
                    <a:pt x="1425067" y="248285"/>
                    <a:pt x="1423670" y="248539"/>
                  </a:cubicBezTo>
                  <a:cubicBezTo>
                    <a:pt x="1422146" y="248920"/>
                    <a:pt x="1424432" y="248285"/>
                    <a:pt x="1426083" y="248285"/>
                  </a:cubicBezTo>
                  <a:lnTo>
                    <a:pt x="1426083" y="259461"/>
                  </a:lnTo>
                  <a:lnTo>
                    <a:pt x="1422527" y="248920"/>
                  </a:lnTo>
                  <a:cubicBezTo>
                    <a:pt x="1566291" y="200660"/>
                    <a:pt x="1563243" y="129413"/>
                    <a:pt x="1550289" y="90932"/>
                  </a:cubicBezTo>
                  <a:cubicBezTo>
                    <a:pt x="1543685" y="71247"/>
                    <a:pt x="1533652" y="58166"/>
                    <a:pt x="1533525" y="58039"/>
                  </a:cubicBezTo>
                  <a:cubicBezTo>
                    <a:pt x="1529080" y="52324"/>
                    <a:pt x="1535049" y="62357"/>
                    <a:pt x="1542288" y="62357"/>
                  </a:cubicBezTo>
                  <a:cubicBezTo>
                    <a:pt x="1539367" y="62357"/>
                    <a:pt x="1536573" y="61214"/>
                    <a:pt x="1534541" y="59182"/>
                  </a:cubicBezTo>
                  <a:cubicBezTo>
                    <a:pt x="1509649" y="35179"/>
                    <a:pt x="1487678" y="25019"/>
                    <a:pt x="1469009" y="22860"/>
                  </a:cubicBezTo>
                  <a:lnTo>
                    <a:pt x="1470279" y="11811"/>
                  </a:lnTo>
                  <a:lnTo>
                    <a:pt x="1469009" y="22860"/>
                  </a:lnTo>
                  <a:cubicBezTo>
                    <a:pt x="1463929" y="22352"/>
                    <a:pt x="1458976" y="22352"/>
                    <a:pt x="1454023" y="22860"/>
                  </a:cubicBezTo>
                  <a:lnTo>
                    <a:pt x="1454023" y="22860"/>
                  </a:lnTo>
                  <a:moveTo>
                    <a:pt x="1451610" y="762"/>
                  </a:moveTo>
                  <a:lnTo>
                    <a:pt x="1452753" y="11811"/>
                  </a:lnTo>
                  <a:lnTo>
                    <a:pt x="1451610" y="762"/>
                  </a:lnTo>
                  <a:cubicBezTo>
                    <a:pt x="1457960" y="127"/>
                    <a:pt x="1464564" y="0"/>
                    <a:pt x="1471422" y="762"/>
                  </a:cubicBezTo>
                  <a:lnTo>
                    <a:pt x="1471422" y="762"/>
                  </a:lnTo>
                  <a:cubicBezTo>
                    <a:pt x="1496441" y="3556"/>
                    <a:pt x="1522730" y="16891"/>
                    <a:pt x="1549908" y="43180"/>
                  </a:cubicBezTo>
                  <a:lnTo>
                    <a:pt x="1542161" y="51181"/>
                  </a:lnTo>
                  <a:lnTo>
                    <a:pt x="1542161" y="39497"/>
                  </a:lnTo>
                  <a:cubicBezTo>
                    <a:pt x="1549400" y="39497"/>
                    <a:pt x="1555369" y="49530"/>
                    <a:pt x="1551051" y="43815"/>
                  </a:cubicBezTo>
                  <a:cubicBezTo>
                    <a:pt x="1551940" y="44958"/>
                    <a:pt x="1563624" y="60198"/>
                    <a:pt x="1571244" y="83185"/>
                  </a:cubicBezTo>
                  <a:cubicBezTo>
                    <a:pt x="1588643" y="134747"/>
                    <a:pt x="1583309" y="217678"/>
                    <a:pt x="1429385" y="269367"/>
                  </a:cubicBezTo>
                  <a:cubicBezTo>
                    <a:pt x="1428242" y="269748"/>
                    <a:pt x="1427099" y="270002"/>
                    <a:pt x="1425829" y="270002"/>
                  </a:cubicBezTo>
                  <a:cubicBezTo>
                    <a:pt x="1427480" y="270002"/>
                    <a:pt x="1429766" y="269367"/>
                    <a:pt x="1428242" y="269748"/>
                  </a:cubicBezTo>
                  <a:cubicBezTo>
                    <a:pt x="1423924" y="270764"/>
                    <a:pt x="1293241" y="301625"/>
                    <a:pt x="1298448" y="402082"/>
                  </a:cubicBezTo>
                  <a:lnTo>
                    <a:pt x="1287272" y="402590"/>
                  </a:lnTo>
                  <a:lnTo>
                    <a:pt x="1298321" y="401320"/>
                  </a:lnTo>
                  <a:cubicBezTo>
                    <a:pt x="1308354" y="489585"/>
                    <a:pt x="1393317" y="553974"/>
                    <a:pt x="1532382" y="560451"/>
                  </a:cubicBezTo>
                  <a:cubicBezTo>
                    <a:pt x="1537716" y="560705"/>
                    <a:pt x="1542161" y="564642"/>
                    <a:pt x="1542923" y="569976"/>
                  </a:cubicBezTo>
                  <a:cubicBezTo>
                    <a:pt x="1543685" y="575310"/>
                    <a:pt x="1540637" y="580390"/>
                    <a:pt x="1535557" y="582041"/>
                  </a:cubicBezTo>
                  <a:cubicBezTo>
                    <a:pt x="1465834" y="606552"/>
                    <a:pt x="1421130" y="655828"/>
                    <a:pt x="1401572" y="707390"/>
                  </a:cubicBezTo>
                  <a:cubicBezTo>
                    <a:pt x="1375156" y="777240"/>
                    <a:pt x="1395349" y="847852"/>
                    <a:pt x="1458468" y="871728"/>
                  </a:cubicBezTo>
                  <a:lnTo>
                    <a:pt x="1454531" y="882142"/>
                  </a:lnTo>
                  <a:lnTo>
                    <a:pt x="1458468" y="871728"/>
                  </a:lnTo>
                  <a:cubicBezTo>
                    <a:pt x="1463421" y="873633"/>
                    <a:pt x="1467739" y="874903"/>
                    <a:pt x="1471295" y="875792"/>
                  </a:cubicBezTo>
                  <a:cubicBezTo>
                    <a:pt x="1479296" y="877697"/>
                    <a:pt x="1484884" y="877951"/>
                    <a:pt x="1490980" y="878078"/>
                  </a:cubicBezTo>
                  <a:cubicBezTo>
                    <a:pt x="1496441" y="878205"/>
                    <a:pt x="1502791" y="878332"/>
                    <a:pt x="1510411" y="880237"/>
                  </a:cubicBezTo>
                  <a:lnTo>
                    <a:pt x="1510411" y="880237"/>
                  </a:lnTo>
                  <a:cubicBezTo>
                    <a:pt x="1532890" y="885698"/>
                    <a:pt x="1550543" y="898398"/>
                    <a:pt x="1547241" y="921639"/>
                  </a:cubicBezTo>
                  <a:lnTo>
                    <a:pt x="1536192" y="920115"/>
                  </a:lnTo>
                  <a:lnTo>
                    <a:pt x="1547241" y="921639"/>
                  </a:lnTo>
                  <a:cubicBezTo>
                    <a:pt x="1543812" y="946277"/>
                    <a:pt x="1515237" y="951992"/>
                    <a:pt x="1496949" y="949833"/>
                  </a:cubicBezTo>
                  <a:lnTo>
                    <a:pt x="1496949" y="949833"/>
                  </a:lnTo>
                  <a:cubicBezTo>
                    <a:pt x="1491234" y="949198"/>
                    <a:pt x="1486408" y="948055"/>
                    <a:pt x="1481963" y="946785"/>
                  </a:cubicBezTo>
                  <a:cubicBezTo>
                    <a:pt x="1476883" y="945261"/>
                    <a:pt x="1472311" y="943229"/>
                    <a:pt x="1467993" y="941451"/>
                  </a:cubicBezTo>
                  <a:cubicBezTo>
                    <a:pt x="1462913" y="939292"/>
                    <a:pt x="1457833" y="937133"/>
                    <a:pt x="1451229" y="935101"/>
                  </a:cubicBezTo>
                  <a:lnTo>
                    <a:pt x="1454531" y="924433"/>
                  </a:lnTo>
                  <a:lnTo>
                    <a:pt x="1451229" y="935101"/>
                  </a:lnTo>
                  <a:cubicBezTo>
                    <a:pt x="1427861" y="927862"/>
                    <a:pt x="1405382" y="936879"/>
                    <a:pt x="1385443" y="958215"/>
                  </a:cubicBezTo>
                  <a:cubicBezTo>
                    <a:pt x="1330706" y="1016762"/>
                    <a:pt x="1311656" y="1146302"/>
                    <a:pt x="1357757" y="1189482"/>
                  </a:cubicBezTo>
                  <a:lnTo>
                    <a:pt x="1357757" y="1189482"/>
                  </a:lnTo>
                  <a:cubicBezTo>
                    <a:pt x="1392682" y="1222121"/>
                    <a:pt x="1420622" y="1238885"/>
                    <a:pt x="1441704" y="1251712"/>
                  </a:cubicBezTo>
                  <a:cubicBezTo>
                    <a:pt x="1463421" y="1264793"/>
                    <a:pt x="1482090" y="1275461"/>
                    <a:pt x="1489329" y="1297940"/>
                  </a:cubicBezTo>
                  <a:lnTo>
                    <a:pt x="1489329" y="1297940"/>
                  </a:lnTo>
                  <a:cubicBezTo>
                    <a:pt x="1493393" y="1310640"/>
                    <a:pt x="1492504" y="1324102"/>
                    <a:pt x="1488567" y="1336167"/>
                  </a:cubicBezTo>
                  <a:cubicBezTo>
                    <a:pt x="1479296" y="1364107"/>
                    <a:pt x="1449578" y="1391412"/>
                    <a:pt x="1415288" y="1379982"/>
                  </a:cubicBezTo>
                  <a:lnTo>
                    <a:pt x="1415288" y="1379982"/>
                  </a:lnTo>
                  <a:cubicBezTo>
                    <a:pt x="1388237" y="1370965"/>
                    <a:pt x="1372489" y="1357884"/>
                    <a:pt x="1359154" y="1339596"/>
                  </a:cubicBezTo>
                  <a:cubicBezTo>
                    <a:pt x="1351915" y="1329817"/>
                    <a:pt x="1345438" y="1318641"/>
                    <a:pt x="1338326" y="1306322"/>
                  </a:cubicBezTo>
                  <a:cubicBezTo>
                    <a:pt x="1328293" y="1289050"/>
                    <a:pt x="1316609" y="1268857"/>
                    <a:pt x="1298829" y="1244727"/>
                  </a:cubicBezTo>
                  <a:lnTo>
                    <a:pt x="1298829" y="1244727"/>
                  </a:lnTo>
                  <a:cubicBezTo>
                    <a:pt x="1288288" y="1230249"/>
                    <a:pt x="1274191" y="1222756"/>
                    <a:pt x="1258189" y="1220978"/>
                  </a:cubicBezTo>
                  <a:cubicBezTo>
                    <a:pt x="1192911" y="1213612"/>
                    <a:pt x="1087501" y="1303274"/>
                    <a:pt x="1070610" y="1451864"/>
                  </a:cubicBezTo>
                  <a:cubicBezTo>
                    <a:pt x="1069975" y="1457198"/>
                    <a:pt x="1065657" y="1461389"/>
                    <a:pt x="1060323" y="1461770"/>
                  </a:cubicBezTo>
                  <a:cubicBezTo>
                    <a:pt x="1054989" y="1462151"/>
                    <a:pt x="1050036" y="1458595"/>
                    <a:pt x="1048766" y="1453388"/>
                  </a:cubicBezTo>
                  <a:cubicBezTo>
                    <a:pt x="1034923" y="1397254"/>
                    <a:pt x="1009523" y="1359408"/>
                    <a:pt x="979297" y="1334643"/>
                  </a:cubicBezTo>
                  <a:cubicBezTo>
                    <a:pt x="888873" y="1260348"/>
                    <a:pt x="751332" y="1298829"/>
                    <a:pt x="725297" y="1330579"/>
                  </a:cubicBezTo>
                  <a:lnTo>
                    <a:pt x="716661" y="1323467"/>
                  </a:lnTo>
                  <a:lnTo>
                    <a:pt x="725297" y="1330579"/>
                  </a:lnTo>
                  <a:cubicBezTo>
                    <a:pt x="709422" y="1350010"/>
                    <a:pt x="695071" y="1418590"/>
                    <a:pt x="696722" y="1457071"/>
                  </a:cubicBezTo>
                  <a:lnTo>
                    <a:pt x="685546" y="1457579"/>
                  </a:lnTo>
                  <a:lnTo>
                    <a:pt x="696595" y="1456309"/>
                  </a:lnTo>
                  <a:cubicBezTo>
                    <a:pt x="696595" y="1456690"/>
                    <a:pt x="697992" y="1469136"/>
                    <a:pt x="696976" y="1485138"/>
                  </a:cubicBezTo>
                  <a:cubicBezTo>
                    <a:pt x="695198" y="1511173"/>
                    <a:pt x="685292" y="1561846"/>
                    <a:pt x="634365" y="1558417"/>
                  </a:cubicBezTo>
                  <a:cubicBezTo>
                    <a:pt x="633730" y="1558417"/>
                    <a:pt x="633222" y="1558290"/>
                    <a:pt x="632587" y="1558163"/>
                  </a:cubicBezTo>
                  <a:cubicBezTo>
                    <a:pt x="631952" y="1558036"/>
                    <a:pt x="619125" y="1554988"/>
                    <a:pt x="606806" y="1545590"/>
                  </a:cubicBezTo>
                  <a:cubicBezTo>
                    <a:pt x="582803" y="1527048"/>
                    <a:pt x="569849" y="1490345"/>
                    <a:pt x="617347" y="1428750"/>
                  </a:cubicBezTo>
                  <a:cubicBezTo>
                    <a:pt x="617855" y="1428115"/>
                    <a:pt x="618490" y="1427480"/>
                    <a:pt x="619125" y="1426972"/>
                  </a:cubicBezTo>
                  <a:cubicBezTo>
                    <a:pt x="617093" y="1428623"/>
                    <a:pt x="651256" y="1402207"/>
                    <a:pt x="650240" y="1327531"/>
                  </a:cubicBezTo>
                  <a:lnTo>
                    <a:pt x="650240" y="1327531"/>
                  </a:lnTo>
                  <a:cubicBezTo>
                    <a:pt x="650113" y="1318768"/>
                    <a:pt x="648843" y="1310513"/>
                    <a:pt x="646557" y="1302639"/>
                  </a:cubicBezTo>
                  <a:cubicBezTo>
                    <a:pt x="630555" y="1249807"/>
                    <a:pt x="555625" y="1208913"/>
                    <a:pt x="379349" y="1261999"/>
                  </a:cubicBezTo>
                  <a:cubicBezTo>
                    <a:pt x="375285" y="1263269"/>
                    <a:pt x="370967" y="1262126"/>
                    <a:pt x="368046" y="1259078"/>
                  </a:cubicBezTo>
                  <a:cubicBezTo>
                    <a:pt x="365125" y="1256030"/>
                    <a:pt x="364236" y="1251585"/>
                    <a:pt x="365633" y="1247648"/>
                  </a:cubicBezTo>
                  <a:cubicBezTo>
                    <a:pt x="406908" y="1130300"/>
                    <a:pt x="375793" y="1058672"/>
                    <a:pt x="293370" y="1005840"/>
                  </a:cubicBezTo>
                  <a:lnTo>
                    <a:pt x="299339" y="996442"/>
                  </a:lnTo>
                  <a:lnTo>
                    <a:pt x="294894" y="1006602"/>
                  </a:lnTo>
                  <a:cubicBezTo>
                    <a:pt x="279908" y="1000125"/>
                    <a:pt x="268097" y="1005586"/>
                    <a:pt x="212725" y="1048385"/>
                  </a:cubicBezTo>
                  <a:lnTo>
                    <a:pt x="205867" y="1039622"/>
                  </a:lnTo>
                  <a:lnTo>
                    <a:pt x="212725" y="1048385"/>
                  </a:lnTo>
                  <a:cubicBezTo>
                    <a:pt x="172847" y="1079119"/>
                    <a:pt x="138938" y="1091692"/>
                    <a:pt x="110109" y="1091692"/>
                  </a:cubicBezTo>
                  <a:cubicBezTo>
                    <a:pt x="26162" y="1091692"/>
                    <a:pt x="1778" y="987425"/>
                    <a:pt x="2286" y="989711"/>
                  </a:cubicBezTo>
                  <a:lnTo>
                    <a:pt x="2032" y="988568"/>
                  </a:lnTo>
                  <a:cubicBezTo>
                    <a:pt x="762" y="976757"/>
                    <a:pt x="0" y="966089"/>
                    <a:pt x="0" y="956056"/>
                  </a:cubicBezTo>
                  <a:cubicBezTo>
                    <a:pt x="0" y="849757"/>
                    <a:pt x="83058" y="832231"/>
                    <a:pt x="134366" y="832231"/>
                  </a:cubicBezTo>
                  <a:cubicBezTo>
                    <a:pt x="161163" y="832231"/>
                    <a:pt x="181483" y="836803"/>
                    <a:pt x="181864" y="836803"/>
                  </a:cubicBezTo>
                  <a:lnTo>
                    <a:pt x="182118" y="836803"/>
                  </a:lnTo>
                  <a:cubicBezTo>
                    <a:pt x="245618" y="852297"/>
                    <a:pt x="268224" y="820801"/>
                    <a:pt x="277749" y="793369"/>
                  </a:cubicBezTo>
                  <a:lnTo>
                    <a:pt x="288290" y="797052"/>
                  </a:lnTo>
                  <a:lnTo>
                    <a:pt x="277495" y="794258"/>
                  </a:lnTo>
                  <a:cubicBezTo>
                    <a:pt x="286639" y="758571"/>
                    <a:pt x="279527" y="710692"/>
                    <a:pt x="266065" y="687070"/>
                  </a:cubicBezTo>
                  <a:lnTo>
                    <a:pt x="266065" y="687070"/>
                  </a:lnTo>
                  <a:cubicBezTo>
                    <a:pt x="253238" y="664591"/>
                    <a:pt x="136271" y="604647"/>
                    <a:pt x="133604" y="603377"/>
                  </a:cubicBezTo>
                  <a:cubicBezTo>
                    <a:pt x="129921" y="601472"/>
                    <a:pt x="127508" y="597662"/>
                    <a:pt x="127508" y="593471"/>
                  </a:cubicBezTo>
                  <a:cubicBezTo>
                    <a:pt x="127508" y="574294"/>
                    <a:pt x="160020" y="587502"/>
                    <a:pt x="141478" y="582676"/>
                  </a:cubicBezTo>
                  <a:lnTo>
                    <a:pt x="141478" y="582676"/>
                  </a:lnTo>
                  <a:cubicBezTo>
                    <a:pt x="141478" y="582676"/>
                    <a:pt x="141478" y="582676"/>
                    <a:pt x="141478" y="582676"/>
                  </a:cubicBezTo>
                  <a:lnTo>
                    <a:pt x="141478" y="582676"/>
                  </a:lnTo>
                  <a:cubicBezTo>
                    <a:pt x="141478" y="582676"/>
                    <a:pt x="141478" y="582676"/>
                    <a:pt x="141478" y="582676"/>
                  </a:cubicBezTo>
                  <a:lnTo>
                    <a:pt x="141478" y="582676"/>
                  </a:lnTo>
                  <a:cubicBezTo>
                    <a:pt x="141478" y="582676"/>
                    <a:pt x="141478" y="582676"/>
                    <a:pt x="141478" y="582676"/>
                  </a:cubicBezTo>
                  <a:cubicBezTo>
                    <a:pt x="143256" y="583184"/>
                    <a:pt x="245618" y="609346"/>
                    <a:pt x="300863" y="583692"/>
                  </a:cubicBezTo>
                  <a:lnTo>
                    <a:pt x="305562" y="593852"/>
                  </a:lnTo>
                  <a:lnTo>
                    <a:pt x="299974" y="584200"/>
                  </a:lnTo>
                  <a:cubicBezTo>
                    <a:pt x="371729" y="542798"/>
                    <a:pt x="400050" y="456311"/>
                    <a:pt x="383286" y="340487"/>
                  </a:cubicBezTo>
                  <a:cubicBezTo>
                    <a:pt x="382778" y="336931"/>
                    <a:pt x="383921" y="333502"/>
                    <a:pt x="386461" y="330962"/>
                  </a:cubicBezTo>
                  <a:cubicBezTo>
                    <a:pt x="389001" y="328422"/>
                    <a:pt x="392557" y="327279"/>
                    <a:pt x="395986" y="327914"/>
                  </a:cubicBezTo>
                  <a:cubicBezTo>
                    <a:pt x="395986" y="327914"/>
                    <a:pt x="395986" y="327914"/>
                    <a:pt x="395986" y="327914"/>
                  </a:cubicBezTo>
                  <a:cubicBezTo>
                    <a:pt x="395986" y="327914"/>
                    <a:pt x="395986" y="327914"/>
                    <a:pt x="395986" y="327914"/>
                  </a:cubicBezTo>
                  <a:cubicBezTo>
                    <a:pt x="395986" y="327914"/>
                    <a:pt x="396113" y="327914"/>
                    <a:pt x="396367" y="327914"/>
                  </a:cubicBezTo>
                  <a:cubicBezTo>
                    <a:pt x="396621" y="327914"/>
                    <a:pt x="397129" y="328041"/>
                    <a:pt x="397637" y="328041"/>
                  </a:cubicBezTo>
                  <a:cubicBezTo>
                    <a:pt x="397764" y="328041"/>
                    <a:pt x="397764" y="328041"/>
                    <a:pt x="397891" y="328041"/>
                  </a:cubicBezTo>
                  <a:cubicBezTo>
                    <a:pt x="400177" y="328422"/>
                    <a:pt x="402336" y="329438"/>
                    <a:pt x="403987" y="331089"/>
                  </a:cubicBezTo>
                  <a:cubicBezTo>
                    <a:pt x="426339" y="353187"/>
                    <a:pt x="455930" y="369062"/>
                    <a:pt x="487172" y="365887"/>
                  </a:cubicBezTo>
                  <a:lnTo>
                    <a:pt x="487172" y="365887"/>
                  </a:lnTo>
                  <a:cubicBezTo>
                    <a:pt x="572770" y="356997"/>
                    <a:pt x="593852" y="314325"/>
                    <a:pt x="601853" y="281686"/>
                  </a:cubicBezTo>
                  <a:cubicBezTo>
                    <a:pt x="603885" y="273304"/>
                    <a:pt x="605028" y="265430"/>
                    <a:pt x="606171" y="258318"/>
                  </a:cubicBezTo>
                  <a:cubicBezTo>
                    <a:pt x="606933" y="253365"/>
                    <a:pt x="607695" y="248285"/>
                    <a:pt x="608711" y="244094"/>
                  </a:cubicBezTo>
                  <a:lnTo>
                    <a:pt x="608711" y="244094"/>
                  </a:lnTo>
                  <a:cubicBezTo>
                    <a:pt x="609600" y="240411"/>
                    <a:pt x="610108" y="236220"/>
                    <a:pt x="610108" y="231648"/>
                  </a:cubicBezTo>
                  <a:cubicBezTo>
                    <a:pt x="610108" y="192405"/>
                    <a:pt x="578739" y="137795"/>
                    <a:pt x="578104" y="136652"/>
                  </a:cubicBezTo>
                  <a:lnTo>
                    <a:pt x="576580" y="131064"/>
                  </a:lnTo>
                  <a:lnTo>
                    <a:pt x="578104" y="136652"/>
                  </a:lnTo>
                  <a:cubicBezTo>
                    <a:pt x="578104" y="136652"/>
                    <a:pt x="578104" y="136652"/>
                    <a:pt x="578104" y="136652"/>
                  </a:cubicBezTo>
                  <a:cubicBezTo>
                    <a:pt x="577850" y="136144"/>
                    <a:pt x="577596" y="135636"/>
                    <a:pt x="577342" y="135128"/>
                  </a:cubicBezTo>
                  <a:cubicBezTo>
                    <a:pt x="566801" y="108585"/>
                    <a:pt x="579755" y="78486"/>
                    <a:pt x="606298" y="67945"/>
                  </a:cubicBezTo>
                  <a:lnTo>
                    <a:pt x="610362" y="78232"/>
                  </a:lnTo>
                  <a:lnTo>
                    <a:pt x="606298" y="67945"/>
                  </a:lnTo>
                  <a:cubicBezTo>
                    <a:pt x="606298" y="67945"/>
                    <a:pt x="606298" y="67945"/>
                    <a:pt x="606298" y="67945"/>
                  </a:cubicBezTo>
                  <a:cubicBezTo>
                    <a:pt x="632841" y="57404"/>
                    <a:pt x="662940" y="70358"/>
                    <a:pt x="673481" y="96901"/>
                  </a:cubicBezTo>
                  <a:lnTo>
                    <a:pt x="663194" y="100965"/>
                  </a:lnTo>
                  <a:lnTo>
                    <a:pt x="663194" y="89789"/>
                  </a:lnTo>
                  <a:cubicBezTo>
                    <a:pt x="673735" y="89789"/>
                    <a:pt x="677164" y="107188"/>
                    <a:pt x="673735" y="97282"/>
                  </a:cubicBezTo>
                  <a:cubicBezTo>
                    <a:pt x="673735" y="97282"/>
                    <a:pt x="673735" y="97282"/>
                    <a:pt x="673735" y="97282"/>
                  </a:cubicBezTo>
                  <a:cubicBezTo>
                    <a:pt x="673989" y="98171"/>
                    <a:pt x="690118" y="143764"/>
                    <a:pt x="712724" y="172339"/>
                  </a:cubicBezTo>
                  <a:lnTo>
                    <a:pt x="703961" y="179324"/>
                  </a:lnTo>
                  <a:lnTo>
                    <a:pt x="712724" y="172339"/>
                  </a:lnTo>
                  <a:cubicBezTo>
                    <a:pt x="712724" y="172339"/>
                    <a:pt x="712724" y="172339"/>
                    <a:pt x="712724" y="172339"/>
                  </a:cubicBezTo>
                  <a:cubicBezTo>
                    <a:pt x="712978" y="172720"/>
                    <a:pt x="713105" y="172847"/>
                    <a:pt x="713232" y="172847"/>
                  </a:cubicBezTo>
                  <a:cubicBezTo>
                    <a:pt x="721868" y="183261"/>
                    <a:pt x="709168" y="162306"/>
                    <a:pt x="697865" y="171323"/>
                  </a:cubicBezTo>
                  <a:cubicBezTo>
                    <a:pt x="687705" y="179324"/>
                    <a:pt x="701167" y="195707"/>
                    <a:pt x="695198" y="185674"/>
                  </a:cubicBezTo>
                  <a:cubicBezTo>
                    <a:pt x="695198" y="185674"/>
                    <a:pt x="695198" y="185674"/>
                    <a:pt x="695198" y="185674"/>
                  </a:cubicBezTo>
                  <a:cubicBezTo>
                    <a:pt x="695198" y="185674"/>
                    <a:pt x="695198" y="185674"/>
                    <a:pt x="695198" y="185674"/>
                  </a:cubicBezTo>
                  <a:cubicBezTo>
                    <a:pt x="701167" y="195707"/>
                    <a:pt x="687705" y="179324"/>
                    <a:pt x="697865" y="171196"/>
                  </a:cubicBezTo>
                  <a:cubicBezTo>
                    <a:pt x="709295" y="162052"/>
                    <a:pt x="721995" y="183261"/>
                    <a:pt x="713486" y="172974"/>
                  </a:cubicBezTo>
                  <a:cubicBezTo>
                    <a:pt x="713613" y="173101"/>
                    <a:pt x="713740" y="173355"/>
                    <a:pt x="713994" y="173609"/>
                  </a:cubicBezTo>
                  <a:lnTo>
                    <a:pt x="714502" y="174371"/>
                  </a:lnTo>
                  <a:cubicBezTo>
                    <a:pt x="740791" y="213868"/>
                    <a:pt x="785622" y="240030"/>
                    <a:pt x="836422" y="240030"/>
                  </a:cubicBezTo>
                  <a:cubicBezTo>
                    <a:pt x="901700" y="240030"/>
                    <a:pt x="965581" y="206883"/>
                    <a:pt x="1003173" y="138430"/>
                  </a:cubicBezTo>
                  <a:cubicBezTo>
                    <a:pt x="1005459" y="134366"/>
                    <a:pt x="1009904" y="132080"/>
                    <a:pt x="1014476" y="132715"/>
                  </a:cubicBezTo>
                  <a:cubicBezTo>
                    <a:pt x="1019048" y="133350"/>
                    <a:pt x="1022731" y="136779"/>
                    <a:pt x="1023747" y="141351"/>
                  </a:cubicBezTo>
                  <a:cubicBezTo>
                    <a:pt x="1049401" y="254889"/>
                    <a:pt x="1106805" y="304800"/>
                    <a:pt x="1197737" y="291973"/>
                  </a:cubicBezTo>
                  <a:lnTo>
                    <a:pt x="1199261" y="303022"/>
                  </a:lnTo>
                  <a:lnTo>
                    <a:pt x="1195197" y="292608"/>
                  </a:lnTo>
                  <a:cubicBezTo>
                    <a:pt x="1232408" y="278130"/>
                    <a:pt x="1294511" y="242443"/>
                    <a:pt x="1309243" y="161544"/>
                  </a:cubicBezTo>
                  <a:lnTo>
                    <a:pt x="1309624" y="160020"/>
                  </a:lnTo>
                  <a:cubicBezTo>
                    <a:pt x="1309624" y="160020"/>
                    <a:pt x="1309624" y="160020"/>
                    <a:pt x="1309624" y="160020"/>
                  </a:cubicBezTo>
                  <a:lnTo>
                    <a:pt x="1309624" y="160020"/>
                  </a:lnTo>
                  <a:cubicBezTo>
                    <a:pt x="1309624" y="160020"/>
                    <a:pt x="1309624" y="160020"/>
                    <a:pt x="1309624" y="160020"/>
                  </a:cubicBezTo>
                  <a:lnTo>
                    <a:pt x="1309624" y="160020"/>
                  </a:lnTo>
                  <a:cubicBezTo>
                    <a:pt x="1308862" y="162179"/>
                    <a:pt x="1358392" y="10033"/>
                    <a:pt x="1451102" y="0"/>
                  </a:cubicBezTo>
                  <a:close/>
                </a:path>
              </a:pathLst>
            </a:custGeom>
            <a:solidFill>
              <a:srgbClr val="831100"/>
            </a:solidFill>
          </p:spPr>
        </p:sp>
      </p:grpSp>
      <p:sp>
        <p:nvSpPr>
          <p:cNvPr id="22" name="Freeform 22"/>
          <p:cNvSpPr/>
          <p:nvPr/>
        </p:nvSpPr>
        <p:spPr>
          <a:xfrm>
            <a:off x="7484897" y="5066233"/>
            <a:ext cx="1750057" cy="1720891"/>
          </a:xfrm>
          <a:custGeom>
            <a:avLst/>
            <a:gdLst/>
            <a:ahLst/>
            <a:cxnLst/>
            <a:rect l="l" t="t" r="r" b="b"/>
            <a:pathLst>
              <a:path w="1750057" h="1720891">
                <a:moveTo>
                  <a:pt x="0" y="0"/>
                </a:moveTo>
                <a:lnTo>
                  <a:pt x="1750057" y="0"/>
                </a:lnTo>
                <a:lnTo>
                  <a:pt x="1750057" y="1720891"/>
                </a:lnTo>
                <a:lnTo>
                  <a:pt x="0" y="1720891"/>
                </a:lnTo>
                <a:lnTo>
                  <a:pt x="0" y="0"/>
                </a:lnTo>
                <a:close/>
              </a:path>
            </a:pathLst>
          </a:custGeom>
          <a:blipFill>
            <a:blip r:embed="rId8">
              <a:alphaModFix amt="35000"/>
            </a:blip>
            <a:stretch>
              <a:fillRect b="-502"/>
            </a:stretch>
          </a:blipFill>
        </p:spPr>
      </p:sp>
      <p:grpSp>
        <p:nvGrpSpPr>
          <p:cNvPr id="23" name="Group 23"/>
          <p:cNvGrpSpPr>
            <a:grpSpLocks noChangeAspect="1"/>
          </p:cNvGrpSpPr>
          <p:nvPr/>
        </p:nvGrpSpPr>
        <p:grpSpPr>
          <a:xfrm>
            <a:off x="7454808" y="5015741"/>
            <a:ext cx="1821323" cy="1793396"/>
            <a:chOff x="0" y="0"/>
            <a:chExt cx="1821320" cy="1793392"/>
          </a:xfrm>
        </p:grpSpPr>
        <p:sp>
          <p:nvSpPr>
            <p:cNvPr id="24" name="Freeform 24"/>
            <p:cNvSpPr/>
            <p:nvPr/>
          </p:nvSpPr>
          <p:spPr>
            <a:xfrm>
              <a:off x="50546" y="74549"/>
              <a:ext cx="1770507" cy="1645031"/>
            </a:xfrm>
            <a:custGeom>
              <a:avLst/>
              <a:gdLst/>
              <a:ahLst/>
              <a:cxnLst/>
              <a:rect l="l" t="t" r="r" b="b"/>
              <a:pathLst>
                <a:path w="1770507" h="1645031">
                  <a:moveTo>
                    <a:pt x="1563116" y="889"/>
                  </a:moveTo>
                  <a:cubicBezTo>
                    <a:pt x="1473200" y="10541"/>
                    <a:pt x="1422019" y="163703"/>
                    <a:pt x="1422019" y="163703"/>
                  </a:cubicBezTo>
                  <a:cubicBezTo>
                    <a:pt x="1405255" y="256159"/>
                    <a:pt x="1334262" y="296672"/>
                    <a:pt x="1292860" y="312674"/>
                  </a:cubicBezTo>
                  <a:cubicBezTo>
                    <a:pt x="1187323" y="327660"/>
                    <a:pt x="1122045" y="267462"/>
                    <a:pt x="1093851" y="142748"/>
                  </a:cubicBezTo>
                  <a:cubicBezTo>
                    <a:pt x="1051560" y="219710"/>
                    <a:pt x="979297" y="257429"/>
                    <a:pt x="905256" y="257429"/>
                  </a:cubicBezTo>
                  <a:cubicBezTo>
                    <a:pt x="846709" y="257429"/>
                    <a:pt x="795274" y="227330"/>
                    <a:pt x="765175" y="181991"/>
                  </a:cubicBezTo>
                  <a:cubicBezTo>
                    <a:pt x="763905" y="180467"/>
                    <a:pt x="765556" y="182499"/>
                    <a:pt x="763905" y="180467"/>
                  </a:cubicBezTo>
                  <a:cubicBezTo>
                    <a:pt x="738124" y="148082"/>
                    <a:pt x="720344" y="96901"/>
                    <a:pt x="720344" y="96901"/>
                  </a:cubicBezTo>
                  <a:cubicBezTo>
                    <a:pt x="711454" y="74676"/>
                    <a:pt x="686308" y="63754"/>
                    <a:pt x="664083" y="72644"/>
                  </a:cubicBezTo>
                  <a:cubicBezTo>
                    <a:pt x="641858" y="81534"/>
                    <a:pt x="630936" y="106680"/>
                    <a:pt x="639826" y="128905"/>
                  </a:cubicBezTo>
                  <a:cubicBezTo>
                    <a:pt x="639826" y="128905"/>
                    <a:pt x="685038" y="206629"/>
                    <a:pt x="673862" y="252476"/>
                  </a:cubicBezTo>
                  <a:cubicBezTo>
                    <a:pt x="666623" y="282321"/>
                    <a:pt x="672084" y="377063"/>
                    <a:pt x="533908" y="391414"/>
                  </a:cubicBezTo>
                  <a:cubicBezTo>
                    <a:pt x="495681" y="395351"/>
                    <a:pt x="460883" y="375920"/>
                    <a:pt x="435610" y="350901"/>
                  </a:cubicBezTo>
                  <a:cubicBezTo>
                    <a:pt x="434848" y="350774"/>
                    <a:pt x="434086" y="350774"/>
                    <a:pt x="433451" y="350647"/>
                  </a:cubicBezTo>
                  <a:cubicBezTo>
                    <a:pt x="451739" y="476504"/>
                    <a:pt x="421513" y="575183"/>
                    <a:pt x="338709" y="622935"/>
                  </a:cubicBezTo>
                  <a:cubicBezTo>
                    <a:pt x="274955" y="652526"/>
                    <a:pt x="160528" y="622554"/>
                    <a:pt x="160528" y="622554"/>
                  </a:cubicBezTo>
                  <a:cubicBezTo>
                    <a:pt x="160528" y="622554"/>
                    <a:pt x="290957" y="688594"/>
                    <a:pt x="306959" y="716661"/>
                  </a:cubicBezTo>
                  <a:cubicBezTo>
                    <a:pt x="322961" y="744728"/>
                    <a:pt x="330454" y="798957"/>
                    <a:pt x="319913" y="839851"/>
                  </a:cubicBezTo>
                  <a:cubicBezTo>
                    <a:pt x="308356" y="873506"/>
                    <a:pt x="278892" y="912241"/>
                    <a:pt x="203835" y="893953"/>
                  </a:cubicBezTo>
                  <a:cubicBezTo>
                    <a:pt x="203835" y="893953"/>
                    <a:pt x="0" y="848487"/>
                    <a:pt x="26416" y="1042543"/>
                  </a:cubicBezTo>
                  <a:cubicBezTo>
                    <a:pt x="26416" y="1042543"/>
                    <a:pt x="70866" y="1223010"/>
                    <a:pt x="232156" y="1098550"/>
                  </a:cubicBezTo>
                  <a:cubicBezTo>
                    <a:pt x="288671" y="1054989"/>
                    <a:pt x="307975" y="1042035"/>
                    <a:pt x="331978" y="1052449"/>
                  </a:cubicBezTo>
                  <a:cubicBezTo>
                    <a:pt x="424942" y="1112012"/>
                    <a:pt x="459867" y="1194308"/>
                    <a:pt x="414020" y="1324610"/>
                  </a:cubicBezTo>
                  <a:cubicBezTo>
                    <a:pt x="628523" y="1259840"/>
                    <a:pt x="717550" y="1321562"/>
                    <a:pt x="718566" y="1405763"/>
                  </a:cubicBezTo>
                  <a:cubicBezTo>
                    <a:pt x="719582" y="1489964"/>
                    <a:pt x="680974" y="1521333"/>
                    <a:pt x="680974" y="1521333"/>
                  </a:cubicBezTo>
                  <a:cubicBezTo>
                    <a:pt x="604266" y="1620774"/>
                    <a:pt x="690499" y="1640586"/>
                    <a:pt x="690499" y="1640586"/>
                  </a:cubicBezTo>
                  <a:cubicBezTo>
                    <a:pt x="755523" y="1645031"/>
                    <a:pt x="744347" y="1544828"/>
                    <a:pt x="744347" y="1544828"/>
                  </a:cubicBezTo>
                  <a:cubicBezTo>
                    <a:pt x="742569" y="1502918"/>
                    <a:pt x="757682" y="1425829"/>
                    <a:pt x="777621" y="1401699"/>
                  </a:cubicBezTo>
                  <a:cubicBezTo>
                    <a:pt x="820801" y="1349248"/>
                    <a:pt x="1083183" y="1292479"/>
                    <a:pt x="1143762" y="1537589"/>
                  </a:cubicBezTo>
                  <a:cubicBezTo>
                    <a:pt x="1166622" y="1335024"/>
                    <a:pt x="1343279" y="1221867"/>
                    <a:pt x="1408684" y="1310767"/>
                  </a:cubicBezTo>
                  <a:cubicBezTo>
                    <a:pt x="1466977" y="1390142"/>
                    <a:pt x="1465961" y="1430401"/>
                    <a:pt x="1527302" y="1450848"/>
                  </a:cubicBezTo>
                  <a:cubicBezTo>
                    <a:pt x="1566418" y="1463929"/>
                    <a:pt x="1603248" y="1415034"/>
                    <a:pt x="1591310" y="1378204"/>
                  </a:cubicBezTo>
                  <a:cubicBezTo>
                    <a:pt x="1579372" y="1341374"/>
                    <a:pt x="1532763" y="1341247"/>
                    <a:pt x="1453896" y="1267460"/>
                  </a:cubicBezTo>
                  <a:cubicBezTo>
                    <a:pt x="1375664" y="1194308"/>
                    <a:pt x="1454277" y="941578"/>
                    <a:pt x="1565402" y="975868"/>
                  </a:cubicBezTo>
                  <a:cubicBezTo>
                    <a:pt x="1585341" y="982091"/>
                    <a:pt x="1592961" y="989076"/>
                    <a:pt x="1612011" y="991362"/>
                  </a:cubicBezTo>
                  <a:cubicBezTo>
                    <a:pt x="1631061" y="993648"/>
                    <a:pt x="1650492" y="986790"/>
                    <a:pt x="1652651" y="971423"/>
                  </a:cubicBezTo>
                  <a:cubicBezTo>
                    <a:pt x="1654810" y="956056"/>
                    <a:pt x="1644523" y="945896"/>
                    <a:pt x="1622298" y="940435"/>
                  </a:cubicBezTo>
                  <a:cubicBezTo>
                    <a:pt x="1604264" y="935990"/>
                    <a:pt x="1595247" y="942213"/>
                    <a:pt x="1565275" y="930910"/>
                  </a:cubicBezTo>
                  <a:cubicBezTo>
                    <a:pt x="1433322" y="880999"/>
                    <a:pt x="1465580" y="663194"/>
                    <a:pt x="1647825" y="599186"/>
                  </a:cubicBezTo>
                  <a:cubicBezTo>
                    <a:pt x="1496695" y="592074"/>
                    <a:pt x="1398270" y="521335"/>
                    <a:pt x="1386586" y="418719"/>
                  </a:cubicBezTo>
                  <a:cubicBezTo>
                    <a:pt x="1380490" y="299339"/>
                    <a:pt x="1534541" y="265176"/>
                    <a:pt x="1534541" y="265176"/>
                  </a:cubicBezTo>
                  <a:cubicBezTo>
                    <a:pt x="1770507" y="185928"/>
                    <a:pt x="1658747" y="42799"/>
                    <a:pt x="1658747" y="42799"/>
                  </a:cubicBezTo>
                  <a:cubicBezTo>
                    <a:pt x="1630934" y="16002"/>
                    <a:pt x="1605153" y="3429"/>
                    <a:pt x="1581785" y="762"/>
                  </a:cubicBezTo>
                  <a:cubicBezTo>
                    <a:pt x="1575435" y="0"/>
                    <a:pt x="1569212" y="127"/>
                    <a:pt x="1563243" y="762"/>
                  </a:cubicBezTo>
                  <a:close/>
                </a:path>
              </a:pathLst>
            </a:custGeom>
            <a:solidFill>
              <a:srgbClr val="9A403E"/>
            </a:solidFill>
          </p:spPr>
        </p:sp>
        <p:sp>
          <p:nvSpPr>
            <p:cNvPr id="25" name="Freeform 25"/>
            <p:cNvSpPr/>
            <p:nvPr/>
          </p:nvSpPr>
          <p:spPr>
            <a:xfrm>
              <a:off x="62992" y="64262"/>
              <a:ext cx="1694688" cy="1666240"/>
            </a:xfrm>
            <a:custGeom>
              <a:avLst/>
              <a:gdLst/>
              <a:ahLst/>
              <a:cxnLst/>
              <a:rect l="l" t="t" r="r" b="b"/>
              <a:pathLst>
                <a:path w="1694688" h="1666240">
                  <a:moveTo>
                    <a:pt x="1551813" y="22225"/>
                  </a:moveTo>
                  <a:cubicBezTo>
                    <a:pt x="1470787" y="30988"/>
                    <a:pt x="1421511" y="173482"/>
                    <a:pt x="1420114" y="177546"/>
                  </a:cubicBezTo>
                  <a:lnTo>
                    <a:pt x="1420114" y="177546"/>
                  </a:lnTo>
                  <a:cubicBezTo>
                    <a:pt x="1420114" y="177546"/>
                    <a:pt x="1420114" y="177546"/>
                    <a:pt x="1420114" y="177546"/>
                  </a:cubicBezTo>
                  <a:lnTo>
                    <a:pt x="1420114" y="177546"/>
                  </a:lnTo>
                  <a:cubicBezTo>
                    <a:pt x="1420114" y="177546"/>
                    <a:pt x="1420114" y="177546"/>
                    <a:pt x="1420114" y="177546"/>
                  </a:cubicBezTo>
                  <a:lnTo>
                    <a:pt x="1409573" y="173990"/>
                  </a:lnTo>
                  <a:lnTo>
                    <a:pt x="1420495" y="176022"/>
                  </a:lnTo>
                  <a:cubicBezTo>
                    <a:pt x="1402715" y="274066"/>
                    <a:pt x="1327150" y="316738"/>
                    <a:pt x="1284478" y="333375"/>
                  </a:cubicBezTo>
                  <a:cubicBezTo>
                    <a:pt x="1283716" y="333629"/>
                    <a:pt x="1282827" y="333883"/>
                    <a:pt x="1282065" y="334010"/>
                  </a:cubicBezTo>
                  <a:cubicBezTo>
                    <a:pt x="1168654" y="350012"/>
                    <a:pt x="1099566" y="283464"/>
                    <a:pt x="1070610" y="155448"/>
                  </a:cubicBezTo>
                  <a:lnTo>
                    <a:pt x="1081532" y="153035"/>
                  </a:lnTo>
                  <a:lnTo>
                    <a:pt x="1091311" y="158369"/>
                  </a:lnTo>
                  <a:cubicBezTo>
                    <a:pt x="1046988" y="239014"/>
                    <a:pt x="970915" y="278892"/>
                    <a:pt x="893064" y="278892"/>
                  </a:cubicBezTo>
                  <a:lnTo>
                    <a:pt x="893064" y="267716"/>
                  </a:lnTo>
                  <a:lnTo>
                    <a:pt x="893064" y="278892"/>
                  </a:lnTo>
                  <a:cubicBezTo>
                    <a:pt x="830580" y="278892"/>
                    <a:pt x="775716" y="246761"/>
                    <a:pt x="743712" y="198501"/>
                  </a:cubicBezTo>
                  <a:lnTo>
                    <a:pt x="752983" y="192278"/>
                  </a:lnTo>
                  <a:lnTo>
                    <a:pt x="744220" y="199263"/>
                  </a:lnTo>
                  <a:cubicBezTo>
                    <a:pt x="743966" y="199009"/>
                    <a:pt x="743966" y="198882"/>
                    <a:pt x="743966" y="198882"/>
                  </a:cubicBezTo>
                  <a:cubicBezTo>
                    <a:pt x="735330" y="188468"/>
                    <a:pt x="748030" y="209423"/>
                    <a:pt x="759333" y="200406"/>
                  </a:cubicBezTo>
                  <a:cubicBezTo>
                    <a:pt x="769493" y="192405"/>
                    <a:pt x="756031" y="176022"/>
                    <a:pt x="762000" y="186055"/>
                  </a:cubicBezTo>
                  <a:cubicBezTo>
                    <a:pt x="762000" y="186055"/>
                    <a:pt x="762000" y="186055"/>
                    <a:pt x="762000" y="186055"/>
                  </a:cubicBezTo>
                  <a:cubicBezTo>
                    <a:pt x="762000" y="186055"/>
                    <a:pt x="762000" y="186055"/>
                    <a:pt x="762000" y="186055"/>
                  </a:cubicBezTo>
                  <a:cubicBezTo>
                    <a:pt x="756031" y="176022"/>
                    <a:pt x="769493" y="192405"/>
                    <a:pt x="759333" y="200533"/>
                  </a:cubicBezTo>
                  <a:cubicBezTo>
                    <a:pt x="747903" y="209550"/>
                    <a:pt x="735330" y="188595"/>
                    <a:pt x="743712" y="198755"/>
                  </a:cubicBezTo>
                  <a:cubicBezTo>
                    <a:pt x="743585" y="198501"/>
                    <a:pt x="743204" y="198247"/>
                    <a:pt x="742950" y="197739"/>
                  </a:cubicBezTo>
                  <a:cubicBezTo>
                    <a:pt x="742950" y="197739"/>
                    <a:pt x="742950" y="197739"/>
                    <a:pt x="742950" y="197739"/>
                  </a:cubicBezTo>
                  <a:lnTo>
                    <a:pt x="742950" y="197739"/>
                  </a:lnTo>
                  <a:cubicBezTo>
                    <a:pt x="715899" y="163703"/>
                    <a:pt x="697611" y="110998"/>
                    <a:pt x="697611" y="110871"/>
                  </a:cubicBezTo>
                  <a:cubicBezTo>
                    <a:pt x="697611" y="110744"/>
                    <a:pt x="697611" y="110871"/>
                    <a:pt x="697611" y="110871"/>
                  </a:cubicBezTo>
                  <a:lnTo>
                    <a:pt x="697611" y="110871"/>
                  </a:lnTo>
                  <a:cubicBezTo>
                    <a:pt x="697611" y="110871"/>
                    <a:pt x="697611" y="110871"/>
                    <a:pt x="697611" y="110871"/>
                  </a:cubicBezTo>
                  <a:lnTo>
                    <a:pt x="697611" y="110871"/>
                  </a:lnTo>
                  <a:cubicBezTo>
                    <a:pt x="697611" y="110871"/>
                    <a:pt x="697611" y="110871"/>
                    <a:pt x="697611" y="110871"/>
                  </a:cubicBezTo>
                  <a:lnTo>
                    <a:pt x="697611" y="110871"/>
                  </a:lnTo>
                  <a:cubicBezTo>
                    <a:pt x="668782" y="28194"/>
                    <a:pt x="719201" y="194818"/>
                    <a:pt x="719201" y="107188"/>
                  </a:cubicBezTo>
                  <a:cubicBezTo>
                    <a:pt x="719201" y="112522"/>
                    <a:pt x="715391" y="117094"/>
                    <a:pt x="710184" y="118110"/>
                  </a:cubicBezTo>
                  <a:cubicBezTo>
                    <a:pt x="704977" y="119126"/>
                    <a:pt x="699770" y="116205"/>
                    <a:pt x="697738" y="111252"/>
                  </a:cubicBezTo>
                  <a:cubicBezTo>
                    <a:pt x="691134" y="94742"/>
                    <a:pt x="672465" y="86614"/>
                    <a:pt x="655955" y="93218"/>
                  </a:cubicBezTo>
                  <a:cubicBezTo>
                    <a:pt x="655955" y="93218"/>
                    <a:pt x="655955" y="93218"/>
                    <a:pt x="655955" y="93218"/>
                  </a:cubicBezTo>
                  <a:lnTo>
                    <a:pt x="655955" y="93218"/>
                  </a:lnTo>
                  <a:cubicBezTo>
                    <a:pt x="639445" y="99822"/>
                    <a:pt x="631317" y="118491"/>
                    <a:pt x="637921" y="135128"/>
                  </a:cubicBezTo>
                  <a:lnTo>
                    <a:pt x="627634" y="139192"/>
                  </a:lnTo>
                  <a:lnTo>
                    <a:pt x="637286" y="133604"/>
                  </a:lnTo>
                  <a:cubicBezTo>
                    <a:pt x="636905" y="132969"/>
                    <a:pt x="674624" y="197231"/>
                    <a:pt x="674624" y="246634"/>
                  </a:cubicBezTo>
                  <a:cubicBezTo>
                    <a:pt x="674624" y="252984"/>
                    <a:pt x="673989" y="259334"/>
                    <a:pt x="672465" y="265430"/>
                  </a:cubicBezTo>
                  <a:lnTo>
                    <a:pt x="661670" y="262763"/>
                  </a:lnTo>
                  <a:lnTo>
                    <a:pt x="672465" y="265430"/>
                  </a:lnTo>
                  <a:cubicBezTo>
                    <a:pt x="671703" y="268605"/>
                    <a:pt x="671068" y="272796"/>
                    <a:pt x="670179" y="278511"/>
                  </a:cubicBezTo>
                  <a:cubicBezTo>
                    <a:pt x="669036" y="286004"/>
                    <a:pt x="667639" y="295402"/>
                    <a:pt x="665226" y="305562"/>
                  </a:cubicBezTo>
                  <a:cubicBezTo>
                    <a:pt x="654685" y="348615"/>
                    <a:pt x="625094" y="402209"/>
                    <a:pt x="522859" y="412877"/>
                  </a:cubicBezTo>
                  <a:lnTo>
                    <a:pt x="521208" y="401701"/>
                  </a:lnTo>
                  <a:lnTo>
                    <a:pt x="522351" y="412750"/>
                  </a:lnTo>
                  <a:cubicBezTo>
                    <a:pt x="479552" y="417195"/>
                    <a:pt x="441579" y="395351"/>
                    <a:pt x="415036" y="369062"/>
                  </a:cubicBezTo>
                  <a:lnTo>
                    <a:pt x="422910" y="361188"/>
                  </a:lnTo>
                  <a:lnTo>
                    <a:pt x="421259" y="372237"/>
                  </a:lnTo>
                  <a:cubicBezTo>
                    <a:pt x="421259" y="372237"/>
                    <a:pt x="421259" y="372237"/>
                    <a:pt x="421259" y="372237"/>
                  </a:cubicBezTo>
                  <a:cubicBezTo>
                    <a:pt x="421259" y="372237"/>
                    <a:pt x="421132" y="372237"/>
                    <a:pt x="420751" y="372237"/>
                  </a:cubicBezTo>
                  <a:cubicBezTo>
                    <a:pt x="420370" y="372237"/>
                    <a:pt x="419862" y="372110"/>
                    <a:pt x="419227" y="372110"/>
                  </a:cubicBezTo>
                  <a:cubicBezTo>
                    <a:pt x="419227" y="372110"/>
                    <a:pt x="419100" y="372110"/>
                    <a:pt x="419100" y="372110"/>
                  </a:cubicBezTo>
                  <a:cubicBezTo>
                    <a:pt x="419100" y="372110"/>
                    <a:pt x="418973" y="372110"/>
                    <a:pt x="418973" y="372110"/>
                  </a:cubicBezTo>
                  <a:lnTo>
                    <a:pt x="420751" y="361061"/>
                  </a:lnTo>
                  <a:lnTo>
                    <a:pt x="431800" y="359410"/>
                  </a:lnTo>
                  <a:cubicBezTo>
                    <a:pt x="450342" y="487299"/>
                    <a:pt x="420116" y="591820"/>
                    <a:pt x="331597" y="642874"/>
                  </a:cubicBezTo>
                  <a:lnTo>
                    <a:pt x="330708" y="643382"/>
                  </a:lnTo>
                  <a:cubicBezTo>
                    <a:pt x="262763" y="674878"/>
                    <a:pt x="144526" y="643509"/>
                    <a:pt x="145034" y="643636"/>
                  </a:cubicBezTo>
                  <a:cubicBezTo>
                    <a:pt x="145034" y="643636"/>
                    <a:pt x="145034" y="643636"/>
                    <a:pt x="145034" y="643636"/>
                  </a:cubicBezTo>
                  <a:lnTo>
                    <a:pt x="145034" y="643636"/>
                  </a:lnTo>
                  <a:cubicBezTo>
                    <a:pt x="145034" y="643636"/>
                    <a:pt x="145034" y="643636"/>
                    <a:pt x="145034" y="643636"/>
                  </a:cubicBezTo>
                  <a:lnTo>
                    <a:pt x="145034" y="643636"/>
                  </a:lnTo>
                  <a:cubicBezTo>
                    <a:pt x="145034" y="643636"/>
                    <a:pt x="145034" y="643636"/>
                    <a:pt x="145034" y="643636"/>
                  </a:cubicBezTo>
                  <a:cubicBezTo>
                    <a:pt x="126492" y="638810"/>
                    <a:pt x="159004" y="652018"/>
                    <a:pt x="159004" y="632841"/>
                  </a:cubicBezTo>
                  <a:lnTo>
                    <a:pt x="147828" y="632841"/>
                  </a:lnTo>
                  <a:lnTo>
                    <a:pt x="152908" y="622935"/>
                  </a:lnTo>
                  <a:cubicBezTo>
                    <a:pt x="150368" y="621665"/>
                    <a:pt x="285750" y="689610"/>
                    <a:pt x="303911" y="721487"/>
                  </a:cubicBezTo>
                  <a:lnTo>
                    <a:pt x="294259" y="726948"/>
                  </a:lnTo>
                  <a:lnTo>
                    <a:pt x="303911" y="721487"/>
                  </a:lnTo>
                  <a:cubicBezTo>
                    <a:pt x="321437" y="752221"/>
                    <a:pt x="329565" y="809498"/>
                    <a:pt x="318389" y="853059"/>
                  </a:cubicBezTo>
                  <a:lnTo>
                    <a:pt x="318135" y="853948"/>
                  </a:lnTo>
                  <a:cubicBezTo>
                    <a:pt x="305054" y="891667"/>
                    <a:pt x="270891" y="935228"/>
                    <a:pt x="188849" y="915289"/>
                  </a:cubicBezTo>
                  <a:lnTo>
                    <a:pt x="191516" y="904494"/>
                  </a:lnTo>
                  <a:lnTo>
                    <a:pt x="189103" y="915416"/>
                  </a:lnTo>
                  <a:cubicBezTo>
                    <a:pt x="189484" y="915543"/>
                    <a:pt x="169672" y="911098"/>
                    <a:pt x="143383" y="911098"/>
                  </a:cubicBezTo>
                  <a:cubicBezTo>
                    <a:pt x="91567" y="911098"/>
                    <a:pt x="22987" y="927481"/>
                    <a:pt x="22987" y="1020318"/>
                  </a:cubicBezTo>
                  <a:cubicBezTo>
                    <a:pt x="22987" y="1029843"/>
                    <a:pt x="23749" y="1040257"/>
                    <a:pt x="25273" y="1051687"/>
                  </a:cubicBezTo>
                  <a:lnTo>
                    <a:pt x="14224" y="1053211"/>
                  </a:lnTo>
                  <a:lnTo>
                    <a:pt x="25019" y="1050544"/>
                  </a:lnTo>
                  <a:cubicBezTo>
                    <a:pt x="25654" y="1052957"/>
                    <a:pt x="48768" y="1141857"/>
                    <a:pt x="117729" y="1141857"/>
                  </a:cubicBezTo>
                  <a:cubicBezTo>
                    <a:pt x="141605" y="1141857"/>
                    <a:pt x="172974" y="1131443"/>
                    <a:pt x="213233" y="1100455"/>
                  </a:cubicBezTo>
                  <a:lnTo>
                    <a:pt x="213233" y="1100455"/>
                  </a:lnTo>
                  <a:cubicBezTo>
                    <a:pt x="267081" y="1058926"/>
                    <a:pt x="292862" y="1039368"/>
                    <a:pt x="324231" y="1052957"/>
                  </a:cubicBezTo>
                  <a:cubicBezTo>
                    <a:pt x="324739" y="1053211"/>
                    <a:pt x="325247" y="1053465"/>
                    <a:pt x="325755" y="1053846"/>
                  </a:cubicBezTo>
                  <a:cubicBezTo>
                    <a:pt x="423291" y="1116330"/>
                    <a:pt x="459740" y="1204214"/>
                    <a:pt x="412242" y="1339088"/>
                  </a:cubicBezTo>
                  <a:lnTo>
                    <a:pt x="401701" y="1335405"/>
                  </a:lnTo>
                  <a:lnTo>
                    <a:pt x="398526" y="1324737"/>
                  </a:lnTo>
                  <a:cubicBezTo>
                    <a:pt x="586613" y="1267968"/>
                    <a:pt x="688975" y="1305560"/>
                    <a:pt x="712470" y="1383538"/>
                  </a:cubicBezTo>
                  <a:cubicBezTo>
                    <a:pt x="715645" y="1394079"/>
                    <a:pt x="717296" y="1405128"/>
                    <a:pt x="717423" y="1416431"/>
                  </a:cubicBezTo>
                  <a:lnTo>
                    <a:pt x="717423" y="1416431"/>
                  </a:lnTo>
                  <a:cubicBezTo>
                    <a:pt x="718566" y="1502283"/>
                    <a:pt x="679831" y="1537335"/>
                    <a:pt x="675894" y="1540637"/>
                  </a:cubicBezTo>
                  <a:cubicBezTo>
                    <a:pt x="675767" y="1540764"/>
                    <a:pt x="675767" y="1540764"/>
                    <a:pt x="675640" y="1540764"/>
                  </a:cubicBezTo>
                  <a:lnTo>
                    <a:pt x="668655" y="1532128"/>
                  </a:lnTo>
                  <a:lnTo>
                    <a:pt x="677418" y="1538986"/>
                  </a:lnTo>
                  <a:cubicBezTo>
                    <a:pt x="631444" y="1598549"/>
                    <a:pt x="649859" y="1622044"/>
                    <a:pt x="662051" y="1631442"/>
                  </a:cubicBezTo>
                  <a:cubicBezTo>
                    <a:pt x="671195" y="1638427"/>
                    <a:pt x="681228" y="1640713"/>
                    <a:pt x="680593" y="1640586"/>
                  </a:cubicBezTo>
                  <a:lnTo>
                    <a:pt x="678053" y="1651381"/>
                  </a:lnTo>
                  <a:lnTo>
                    <a:pt x="678815" y="1640332"/>
                  </a:lnTo>
                  <a:cubicBezTo>
                    <a:pt x="709168" y="1642364"/>
                    <a:pt x="719074" y="1614170"/>
                    <a:pt x="721106" y="1583563"/>
                  </a:cubicBezTo>
                  <a:cubicBezTo>
                    <a:pt x="722122" y="1568450"/>
                    <a:pt x="720852" y="1556639"/>
                    <a:pt x="720852" y="1556893"/>
                  </a:cubicBezTo>
                  <a:lnTo>
                    <a:pt x="720852" y="1556131"/>
                  </a:lnTo>
                  <a:cubicBezTo>
                    <a:pt x="718947" y="1513332"/>
                    <a:pt x="734060" y="1432814"/>
                    <a:pt x="756539" y="1405509"/>
                  </a:cubicBezTo>
                  <a:lnTo>
                    <a:pt x="756539" y="1405509"/>
                  </a:lnTo>
                  <a:cubicBezTo>
                    <a:pt x="792734" y="1361440"/>
                    <a:pt x="954151" y="1319530"/>
                    <a:pt x="1060196" y="1406652"/>
                  </a:cubicBezTo>
                  <a:cubicBezTo>
                    <a:pt x="1096772" y="1436624"/>
                    <a:pt x="1126236" y="1481582"/>
                    <a:pt x="1142111" y="1545717"/>
                  </a:cubicBezTo>
                  <a:lnTo>
                    <a:pt x="1131316" y="1548384"/>
                  </a:lnTo>
                  <a:lnTo>
                    <a:pt x="1120267" y="1547114"/>
                  </a:lnTo>
                  <a:cubicBezTo>
                    <a:pt x="1138809" y="1383284"/>
                    <a:pt x="1257427" y="1270381"/>
                    <a:pt x="1345946" y="1280287"/>
                  </a:cubicBezTo>
                  <a:cubicBezTo>
                    <a:pt x="1369314" y="1282954"/>
                    <a:pt x="1390015" y="1294257"/>
                    <a:pt x="1405255" y="1314958"/>
                  </a:cubicBezTo>
                  <a:lnTo>
                    <a:pt x="1405255" y="1314958"/>
                  </a:lnTo>
                  <a:cubicBezTo>
                    <a:pt x="1425067" y="1341755"/>
                    <a:pt x="1438021" y="1364361"/>
                    <a:pt x="1448816" y="1382776"/>
                  </a:cubicBezTo>
                  <a:cubicBezTo>
                    <a:pt x="1456563" y="1396238"/>
                    <a:pt x="1462913" y="1407033"/>
                    <a:pt x="1469771" y="1416304"/>
                  </a:cubicBezTo>
                  <a:cubicBezTo>
                    <a:pt x="1481455" y="1432179"/>
                    <a:pt x="1494409" y="1443228"/>
                    <a:pt x="1518412" y="1451229"/>
                  </a:cubicBezTo>
                  <a:lnTo>
                    <a:pt x="1514856" y="1461770"/>
                  </a:lnTo>
                  <a:lnTo>
                    <a:pt x="1518412" y="1451229"/>
                  </a:lnTo>
                  <a:cubicBezTo>
                    <a:pt x="1537716" y="1457706"/>
                    <a:pt x="1559560" y="1442720"/>
                    <a:pt x="1567434" y="1418971"/>
                  </a:cubicBezTo>
                  <a:cubicBezTo>
                    <a:pt x="1570482" y="1409827"/>
                    <a:pt x="1570863" y="1400556"/>
                    <a:pt x="1568196" y="1392555"/>
                  </a:cubicBezTo>
                  <a:lnTo>
                    <a:pt x="1578737" y="1389126"/>
                  </a:lnTo>
                  <a:lnTo>
                    <a:pt x="1568196" y="1392555"/>
                  </a:lnTo>
                  <a:cubicBezTo>
                    <a:pt x="1563624" y="1378331"/>
                    <a:pt x="1552575" y="1371092"/>
                    <a:pt x="1527302" y="1355852"/>
                  </a:cubicBezTo>
                  <a:cubicBezTo>
                    <a:pt x="1504315" y="1342009"/>
                    <a:pt x="1472819" y="1323086"/>
                    <a:pt x="1433703" y="1286510"/>
                  </a:cubicBezTo>
                  <a:lnTo>
                    <a:pt x="1441323" y="1278382"/>
                  </a:lnTo>
                  <a:lnTo>
                    <a:pt x="1433703" y="1286510"/>
                  </a:lnTo>
                  <a:cubicBezTo>
                    <a:pt x="1370457" y="1227328"/>
                    <a:pt x="1400302" y="1073277"/>
                    <a:pt x="1462278" y="1007110"/>
                  </a:cubicBezTo>
                  <a:cubicBezTo>
                    <a:pt x="1487170" y="980440"/>
                    <a:pt x="1519809" y="964946"/>
                    <a:pt x="1556131" y="976249"/>
                  </a:cubicBezTo>
                  <a:lnTo>
                    <a:pt x="1556131" y="976249"/>
                  </a:lnTo>
                  <a:cubicBezTo>
                    <a:pt x="1564513" y="978789"/>
                    <a:pt x="1570863" y="981583"/>
                    <a:pt x="1576324" y="983996"/>
                  </a:cubicBezTo>
                  <a:cubicBezTo>
                    <a:pt x="1581023" y="986028"/>
                    <a:pt x="1584706" y="987552"/>
                    <a:pt x="1588897" y="988949"/>
                  </a:cubicBezTo>
                  <a:cubicBezTo>
                    <a:pt x="1592326" y="989965"/>
                    <a:pt x="1596009" y="990854"/>
                    <a:pt x="1600708" y="991362"/>
                  </a:cubicBezTo>
                  <a:lnTo>
                    <a:pt x="1599438" y="1002411"/>
                  </a:lnTo>
                  <a:lnTo>
                    <a:pt x="1600708" y="991362"/>
                  </a:lnTo>
                  <a:cubicBezTo>
                    <a:pt x="1619123" y="993521"/>
                    <a:pt x="1628267" y="986028"/>
                    <a:pt x="1629029" y="980821"/>
                  </a:cubicBezTo>
                  <a:lnTo>
                    <a:pt x="1640078" y="982345"/>
                  </a:lnTo>
                  <a:lnTo>
                    <a:pt x="1629029" y="980821"/>
                  </a:lnTo>
                  <a:cubicBezTo>
                    <a:pt x="1629918" y="974344"/>
                    <a:pt x="1627632" y="967232"/>
                    <a:pt x="1607058" y="962152"/>
                  </a:cubicBezTo>
                  <a:lnTo>
                    <a:pt x="1609725" y="951357"/>
                  </a:lnTo>
                  <a:lnTo>
                    <a:pt x="1607058" y="962152"/>
                  </a:lnTo>
                  <a:cubicBezTo>
                    <a:pt x="1601470" y="960755"/>
                    <a:pt x="1597025" y="960628"/>
                    <a:pt x="1591183" y="960501"/>
                  </a:cubicBezTo>
                  <a:cubicBezTo>
                    <a:pt x="1584325" y="960374"/>
                    <a:pt x="1576324" y="960120"/>
                    <a:pt x="1565275" y="957453"/>
                  </a:cubicBezTo>
                  <a:cubicBezTo>
                    <a:pt x="1560322" y="956310"/>
                    <a:pt x="1554988" y="954532"/>
                    <a:pt x="1548892" y="952246"/>
                  </a:cubicBezTo>
                  <a:lnTo>
                    <a:pt x="1548892" y="952246"/>
                  </a:lnTo>
                  <a:cubicBezTo>
                    <a:pt x="1465453" y="920623"/>
                    <a:pt x="1443736" y="828929"/>
                    <a:pt x="1474724" y="747014"/>
                  </a:cubicBezTo>
                  <a:cubicBezTo>
                    <a:pt x="1497965" y="685673"/>
                    <a:pt x="1550797" y="628015"/>
                    <a:pt x="1631696" y="599567"/>
                  </a:cubicBezTo>
                  <a:lnTo>
                    <a:pt x="1635379" y="610108"/>
                  </a:lnTo>
                  <a:lnTo>
                    <a:pt x="1634871" y="621284"/>
                  </a:lnTo>
                  <a:cubicBezTo>
                    <a:pt x="1481328" y="614045"/>
                    <a:pt x="1375664" y="541528"/>
                    <a:pt x="1363091" y="430911"/>
                  </a:cubicBezTo>
                  <a:lnTo>
                    <a:pt x="1363091" y="430276"/>
                  </a:lnTo>
                  <a:cubicBezTo>
                    <a:pt x="1356487" y="300609"/>
                    <a:pt x="1521206" y="265049"/>
                    <a:pt x="1519682" y="265303"/>
                  </a:cubicBezTo>
                  <a:cubicBezTo>
                    <a:pt x="1519682" y="265303"/>
                    <a:pt x="1519682" y="265303"/>
                    <a:pt x="1519682" y="265303"/>
                  </a:cubicBezTo>
                  <a:lnTo>
                    <a:pt x="1522095" y="276225"/>
                  </a:lnTo>
                  <a:lnTo>
                    <a:pt x="1518539" y="265684"/>
                  </a:lnTo>
                  <a:cubicBezTo>
                    <a:pt x="1672336" y="213995"/>
                    <a:pt x="1669415" y="137541"/>
                    <a:pt x="1655445" y="96012"/>
                  </a:cubicBezTo>
                  <a:cubicBezTo>
                    <a:pt x="1648333" y="74803"/>
                    <a:pt x="1637538" y="60833"/>
                    <a:pt x="1637411" y="60706"/>
                  </a:cubicBezTo>
                  <a:cubicBezTo>
                    <a:pt x="1637284" y="60579"/>
                    <a:pt x="1637411" y="60706"/>
                    <a:pt x="1637411" y="60706"/>
                  </a:cubicBezTo>
                  <a:lnTo>
                    <a:pt x="1646174" y="53848"/>
                  </a:lnTo>
                  <a:lnTo>
                    <a:pt x="1638427" y="61849"/>
                  </a:lnTo>
                  <a:cubicBezTo>
                    <a:pt x="1611757" y="36068"/>
                    <a:pt x="1588262" y="25146"/>
                    <a:pt x="1567942" y="22860"/>
                  </a:cubicBezTo>
                  <a:lnTo>
                    <a:pt x="1569212" y="11811"/>
                  </a:lnTo>
                  <a:lnTo>
                    <a:pt x="1567942" y="22860"/>
                  </a:lnTo>
                  <a:cubicBezTo>
                    <a:pt x="1562481" y="22225"/>
                    <a:pt x="1557147" y="22352"/>
                    <a:pt x="1551813" y="22860"/>
                  </a:cubicBezTo>
                  <a:lnTo>
                    <a:pt x="1550670" y="11811"/>
                  </a:lnTo>
                  <a:lnTo>
                    <a:pt x="1551813" y="22860"/>
                  </a:lnTo>
                  <a:moveTo>
                    <a:pt x="1549400" y="762"/>
                  </a:moveTo>
                  <a:lnTo>
                    <a:pt x="1549400" y="762"/>
                  </a:lnTo>
                  <a:cubicBezTo>
                    <a:pt x="1556131" y="0"/>
                    <a:pt x="1563116" y="0"/>
                    <a:pt x="1570355" y="762"/>
                  </a:cubicBezTo>
                  <a:lnTo>
                    <a:pt x="1570355" y="762"/>
                  </a:lnTo>
                  <a:cubicBezTo>
                    <a:pt x="1596898" y="3810"/>
                    <a:pt x="1624838" y="17907"/>
                    <a:pt x="1653794" y="45847"/>
                  </a:cubicBezTo>
                  <a:lnTo>
                    <a:pt x="1654810" y="46990"/>
                  </a:lnTo>
                  <a:cubicBezTo>
                    <a:pt x="1654810" y="46990"/>
                    <a:pt x="1654810" y="46990"/>
                    <a:pt x="1654810" y="46990"/>
                  </a:cubicBezTo>
                  <a:cubicBezTo>
                    <a:pt x="1655699" y="48134"/>
                    <a:pt x="1668145" y="64389"/>
                    <a:pt x="1676273" y="88901"/>
                  </a:cubicBezTo>
                  <a:cubicBezTo>
                    <a:pt x="1694688" y="143637"/>
                    <a:pt x="1689227" y="231776"/>
                    <a:pt x="1525270" y="286767"/>
                  </a:cubicBezTo>
                  <a:lnTo>
                    <a:pt x="1524127" y="287021"/>
                  </a:lnTo>
                  <a:cubicBezTo>
                    <a:pt x="1524127" y="287021"/>
                    <a:pt x="1524127" y="287021"/>
                    <a:pt x="1524127" y="287021"/>
                  </a:cubicBezTo>
                  <a:cubicBezTo>
                    <a:pt x="1519936" y="287910"/>
                    <a:pt x="1379347" y="321057"/>
                    <a:pt x="1384935" y="429134"/>
                  </a:cubicBezTo>
                  <a:lnTo>
                    <a:pt x="1373759" y="429642"/>
                  </a:lnTo>
                  <a:lnTo>
                    <a:pt x="1384808" y="428372"/>
                  </a:lnTo>
                  <a:cubicBezTo>
                    <a:pt x="1395603" y="523114"/>
                    <a:pt x="1486916" y="591948"/>
                    <a:pt x="1635506" y="599060"/>
                  </a:cubicBezTo>
                  <a:cubicBezTo>
                    <a:pt x="1640840" y="599314"/>
                    <a:pt x="1645286" y="603251"/>
                    <a:pt x="1646047" y="608585"/>
                  </a:cubicBezTo>
                  <a:cubicBezTo>
                    <a:pt x="1646809" y="613919"/>
                    <a:pt x="1643762" y="618999"/>
                    <a:pt x="1638681" y="620650"/>
                  </a:cubicBezTo>
                  <a:cubicBezTo>
                    <a:pt x="1564005" y="646812"/>
                    <a:pt x="1516126" y="699771"/>
                    <a:pt x="1495171" y="754889"/>
                  </a:cubicBezTo>
                  <a:cubicBezTo>
                    <a:pt x="1466850" y="829692"/>
                    <a:pt x="1488440" y="905638"/>
                    <a:pt x="1556385" y="931419"/>
                  </a:cubicBezTo>
                  <a:lnTo>
                    <a:pt x="1552448" y="941833"/>
                  </a:lnTo>
                  <a:lnTo>
                    <a:pt x="1556385" y="931419"/>
                  </a:lnTo>
                  <a:cubicBezTo>
                    <a:pt x="1561719" y="933451"/>
                    <a:pt x="1566291" y="934848"/>
                    <a:pt x="1570228" y="935737"/>
                  </a:cubicBezTo>
                  <a:cubicBezTo>
                    <a:pt x="1578864" y="937896"/>
                    <a:pt x="1584961" y="938023"/>
                    <a:pt x="1591437" y="938150"/>
                  </a:cubicBezTo>
                  <a:cubicBezTo>
                    <a:pt x="1597280" y="938277"/>
                    <a:pt x="1603883" y="938404"/>
                    <a:pt x="1612011" y="940436"/>
                  </a:cubicBezTo>
                  <a:lnTo>
                    <a:pt x="1612011" y="940436"/>
                  </a:lnTo>
                  <a:cubicBezTo>
                    <a:pt x="1635887" y="946278"/>
                    <a:pt x="1654175" y="959486"/>
                    <a:pt x="1650746" y="983870"/>
                  </a:cubicBezTo>
                  <a:cubicBezTo>
                    <a:pt x="1647064" y="1009524"/>
                    <a:pt x="1617345" y="1015620"/>
                    <a:pt x="1597787" y="1013334"/>
                  </a:cubicBezTo>
                  <a:lnTo>
                    <a:pt x="1597787" y="1013334"/>
                  </a:lnTo>
                  <a:cubicBezTo>
                    <a:pt x="1591691" y="1012699"/>
                    <a:pt x="1586611" y="1011556"/>
                    <a:pt x="1581912" y="1010032"/>
                  </a:cubicBezTo>
                  <a:cubicBezTo>
                    <a:pt x="1576452" y="1008381"/>
                    <a:pt x="1571625" y="1006221"/>
                    <a:pt x="1567180" y="1004317"/>
                  </a:cubicBezTo>
                  <a:cubicBezTo>
                    <a:pt x="1561719" y="1002031"/>
                    <a:pt x="1556385" y="999618"/>
                    <a:pt x="1549146" y="997459"/>
                  </a:cubicBezTo>
                  <a:lnTo>
                    <a:pt x="1552448" y="986791"/>
                  </a:lnTo>
                  <a:lnTo>
                    <a:pt x="1549146" y="997459"/>
                  </a:lnTo>
                  <a:cubicBezTo>
                    <a:pt x="1523746" y="989585"/>
                    <a:pt x="1499616" y="999364"/>
                    <a:pt x="1478153" y="1022351"/>
                  </a:cubicBezTo>
                  <a:cubicBezTo>
                    <a:pt x="1419606" y="1084962"/>
                    <a:pt x="1398905" y="1223900"/>
                    <a:pt x="1448562" y="1270255"/>
                  </a:cubicBezTo>
                  <a:lnTo>
                    <a:pt x="1448562" y="1270255"/>
                  </a:lnTo>
                  <a:cubicBezTo>
                    <a:pt x="1485900" y="1305180"/>
                    <a:pt x="1515745" y="1323087"/>
                    <a:pt x="1538351" y="1336676"/>
                  </a:cubicBezTo>
                  <a:cubicBezTo>
                    <a:pt x="1561592" y="1350646"/>
                    <a:pt x="1581277" y="1361822"/>
                    <a:pt x="1588897" y="1385571"/>
                  </a:cubicBezTo>
                  <a:lnTo>
                    <a:pt x="1588897" y="1385571"/>
                  </a:lnTo>
                  <a:cubicBezTo>
                    <a:pt x="1593215" y="1399033"/>
                    <a:pt x="1592327" y="1413257"/>
                    <a:pt x="1588008" y="1425957"/>
                  </a:cubicBezTo>
                  <a:cubicBezTo>
                    <a:pt x="1578102" y="1455548"/>
                    <a:pt x="1546733" y="1484250"/>
                    <a:pt x="1510792" y="1472185"/>
                  </a:cubicBezTo>
                  <a:lnTo>
                    <a:pt x="1510792" y="1472185"/>
                  </a:lnTo>
                  <a:cubicBezTo>
                    <a:pt x="1482090" y="1462660"/>
                    <a:pt x="1465453" y="1448690"/>
                    <a:pt x="1451229" y="1429386"/>
                  </a:cubicBezTo>
                  <a:cubicBezTo>
                    <a:pt x="1443609" y="1418972"/>
                    <a:pt x="1436624" y="1407034"/>
                    <a:pt x="1429004" y="1393953"/>
                  </a:cubicBezTo>
                  <a:cubicBezTo>
                    <a:pt x="1418336" y="1375538"/>
                    <a:pt x="1405763" y="1353948"/>
                    <a:pt x="1386713" y="1328167"/>
                  </a:cubicBezTo>
                  <a:lnTo>
                    <a:pt x="1395730" y="1321563"/>
                  </a:lnTo>
                  <a:lnTo>
                    <a:pt x="1386713" y="1328167"/>
                  </a:lnTo>
                  <a:cubicBezTo>
                    <a:pt x="1375283" y="1312546"/>
                    <a:pt x="1360170" y="1304418"/>
                    <a:pt x="1342898" y="1302513"/>
                  </a:cubicBezTo>
                  <a:cubicBezTo>
                    <a:pt x="1272667" y="1294512"/>
                    <a:pt x="1159764" y="1390905"/>
                    <a:pt x="1141857" y="1549655"/>
                  </a:cubicBezTo>
                  <a:cubicBezTo>
                    <a:pt x="1141222" y="1554989"/>
                    <a:pt x="1136904" y="1559180"/>
                    <a:pt x="1131570" y="1559561"/>
                  </a:cubicBezTo>
                  <a:cubicBezTo>
                    <a:pt x="1126236" y="1559942"/>
                    <a:pt x="1121283" y="1556386"/>
                    <a:pt x="1120013" y="1551179"/>
                  </a:cubicBezTo>
                  <a:cubicBezTo>
                    <a:pt x="1105154" y="1491107"/>
                    <a:pt x="1077976" y="1450595"/>
                    <a:pt x="1045591" y="1423924"/>
                  </a:cubicBezTo>
                  <a:cubicBezTo>
                    <a:pt x="948690" y="1344296"/>
                    <a:pt x="801370" y="1385444"/>
                    <a:pt x="773303" y="1419733"/>
                  </a:cubicBezTo>
                  <a:lnTo>
                    <a:pt x="764667" y="1412621"/>
                  </a:lnTo>
                  <a:lnTo>
                    <a:pt x="773303" y="1419733"/>
                  </a:lnTo>
                  <a:cubicBezTo>
                    <a:pt x="756158" y="1440688"/>
                    <a:pt x="740791" y="1514221"/>
                    <a:pt x="742569" y="1555242"/>
                  </a:cubicBezTo>
                  <a:lnTo>
                    <a:pt x="731393" y="1555750"/>
                  </a:lnTo>
                  <a:lnTo>
                    <a:pt x="742442" y="1554480"/>
                  </a:lnTo>
                  <a:cubicBezTo>
                    <a:pt x="742442" y="1554861"/>
                    <a:pt x="743966" y="1568070"/>
                    <a:pt x="742823" y="1585088"/>
                  </a:cubicBezTo>
                  <a:cubicBezTo>
                    <a:pt x="740918" y="1612901"/>
                    <a:pt x="730377" y="1666241"/>
                    <a:pt x="676783" y="1662558"/>
                  </a:cubicBezTo>
                  <a:cubicBezTo>
                    <a:pt x="676148" y="1662558"/>
                    <a:pt x="675640" y="1662431"/>
                    <a:pt x="675005" y="1662304"/>
                  </a:cubicBezTo>
                  <a:cubicBezTo>
                    <a:pt x="674370" y="1662176"/>
                    <a:pt x="660781" y="1659002"/>
                    <a:pt x="647827" y="1649096"/>
                  </a:cubicBezTo>
                  <a:cubicBezTo>
                    <a:pt x="622554" y="1629665"/>
                    <a:pt x="608584" y="1590930"/>
                    <a:pt x="659257" y="1525398"/>
                  </a:cubicBezTo>
                  <a:cubicBezTo>
                    <a:pt x="659765" y="1524763"/>
                    <a:pt x="660400" y="1524128"/>
                    <a:pt x="661035" y="1523620"/>
                  </a:cubicBezTo>
                  <a:cubicBezTo>
                    <a:pt x="661035" y="1523620"/>
                    <a:pt x="660908" y="1523620"/>
                    <a:pt x="660908" y="1523620"/>
                  </a:cubicBezTo>
                  <a:cubicBezTo>
                    <a:pt x="660781" y="1523747"/>
                    <a:pt x="695452" y="1494791"/>
                    <a:pt x="694563" y="1416686"/>
                  </a:cubicBezTo>
                  <a:lnTo>
                    <a:pt x="705739" y="1416559"/>
                  </a:lnTo>
                  <a:lnTo>
                    <a:pt x="694563" y="1416686"/>
                  </a:lnTo>
                  <a:cubicBezTo>
                    <a:pt x="694436" y="1407288"/>
                    <a:pt x="693166" y="1398398"/>
                    <a:pt x="690626" y="1390016"/>
                  </a:cubicBezTo>
                  <a:cubicBezTo>
                    <a:pt x="673354" y="1332866"/>
                    <a:pt x="592582" y="1289432"/>
                    <a:pt x="404368" y="1346201"/>
                  </a:cubicBezTo>
                  <a:cubicBezTo>
                    <a:pt x="400304" y="1347471"/>
                    <a:pt x="395986" y="1346328"/>
                    <a:pt x="393065" y="1343280"/>
                  </a:cubicBezTo>
                  <a:cubicBezTo>
                    <a:pt x="390144" y="1340232"/>
                    <a:pt x="389255" y="1335787"/>
                    <a:pt x="390652" y="1331850"/>
                  </a:cubicBezTo>
                  <a:cubicBezTo>
                    <a:pt x="434848" y="1206247"/>
                    <a:pt x="401447" y="1129412"/>
                    <a:pt x="313182" y="1072770"/>
                  </a:cubicBezTo>
                  <a:lnTo>
                    <a:pt x="319151" y="1063372"/>
                  </a:lnTo>
                  <a:lnTo>
                    <a:pt x="314706" y="1073532"/>
                  </a:lnTo>
                  <a:cubicBezTo>
                    <a:pt x="298196" y="1066420"/>
                    <a:pt x="285242" y="1072643"/>
                    <a:pt x="226187" y="1118236"/>
                  </a:cubicBezTo>
                  <a:lnTo>
                    <a:pt x="219329" y="1109473"/>
                  </a:lnTo>
                  <a:lnTo>
                    <a:pt x="226187" y="1118236"/>
                  </a:lnTo>
                  <a:cubicBezTo>
                    <a:pt x="183642" y="1151002"/>
                    <a:pt x="147701" y="1164337"/>
                    <a:pt x="117094" y="1164337"/>
                  </a:cubicBezTo>
                  <a:cubicBezTo>
                    <a:pt x="28194" y="1164337"/>
                    <a:pt x="2159" y="1053720"/>
                    <a:pt x="2667" y="1056006"/>
                  </a:cubicBezTo>
                  <a:lnTo>
                    <a:pt x="2413" y="1054863"/>
                  </a:lnTo>
                  <a:cubicBezTo>
                    <a:pt x="762" y="1042544"/>
                    <a:pt x="0" y="1031241"/>
                    <a:pt x="0" y="1020573"/>
                  </a:cubicBezTo>
                  <a:cubicBezTo>
                    <a:pt x="0" y="907670"/>
                    <a:pt x="88011" y="889128"/>
                    <a:pt x="142748" y="889128"/>
                  </a:cubicBezTo>
                  <a:cubicBezTo>
                    <a:pt x="171323" y="889128"/>
                    <a:pt x="192913" y="893954"/>
                    <a:pt x="193294" y="894081"/>
                  </a:cubicBezTo>
                  <a:lnTo>
                    <a:pt x="193548" y="894081"/>
                  </a:lnTo>
                  <a:cubicBezTo>
                    <a:pt x="261874" y="910718"/>
                    <a:pt x="286258" y="876682"/>
                    <a:pt x="296545" y="847218"/>
                  </a:cubicBezTo>
                  <a:lnTo>
                    <a:pt x="307086" y="850901"/>
                  </a:lnTo>
                  <a:lnTo>
                    <a:pt x="296291" y="848107"/>
                  </a:lnTo>
                  <a:cubicBezTo>
                    <a:pt x="306070" y="809753"/>
                    <a:pt x="298450" y="758445"/>
                    <a:pt x="283972" y="733172"/>
                  </a:cubicBezTo>
                  <a:lnTo>
                    <a:pt x="283972" y="733172"/>
                  </a:lnTo>
                  <a:cubicBezTo>
                    <a:pt x="270129" y="708915"/>
                    <a:pt x="144780" y="644780"/>
                    <a:pt x="142240" y="643510"/>
                  </a:cubicBezTo>
                  <a:cubicBezTo>
                    <a:pt x="138557" y="641605"/>
                    <a:pt x="136144" y="637795"/>
                    <a:pt x="136144" y="633604"/>
                  </a:cubicBezTo>
                  <a:cubicBezTo>
                    <a:pt x="136144" y="614427"/>
                    <a:pt x="168656" y="627635"/>
                    <a:pt x="150114" y="622809"/>
                  </a:cubicBezTo>
                  <a:cubicBezTo>
                    <a:pt x="150114" y="622809"/>
                    <a:pt x="150114" y="622809"/>
                    <a:pt x="150114" y="622809"/>
                  </a:cubicBezTo>
                  <a:lnTo>
                    <a:pt x="150114" y="622809"/>
                  </a:lnTo>
                  <a:cubicBezTo>
                    <a:pt x="150114" y="622809"/>
                    <a:pt x="150114" y="622809"/>
                    <a:pt x="150114" y="622809"/>
                  </a:cubicBezTo>
                  <a:lnTo>
                    <a:pt x="150114" y="622809"/>
                  </a:lnTo>
                  <a:cubicBezTo>
                    <a:pt x="150114" y="622809"/>
                    <a:pt x="150114" y="622809"/>
                    <a:pt x="150114" y="622809"/>
                  </a:cubicBezTo>
                  <a:cubicBezTo>
                    <a:pt x="152019" y="623317"/>
                    <a:pt x="261493" y="651384"/>
                    <a:pt x="320802" y="623825"/>
                  </a:cubicBezTo>
                  <a:lnTo>
                    <a:pt x="325501" y="633985"/>
                  </a:lnTo>
                  <a:lnTo>
                    <a:pt x="319913" y="624333"/>
                  </a:lnTo>
                  <a:cubicBezTo>
                    <a:pt x="397002" y="579883"/>
                    <a:pt x="427101" y="487173"/>
                    <a:pt x="409194" y="363348"/>
                  </a:cubicBezTo>
                  <a:cubicBezTo>
                    <a:pt x="408686" y="359792"/>
                    <a:pt x="409829" y="356363"/>
                    <a:pt x="412369" y="353823"/>
                  </a:cubicBezTo>
                  <a:cubicBezTo>
                    <a:pt x="414909" y="351283"/>
                    <a:pt x="418465" y="350140"/>
                    <a:pt x="421894" y="350775"/>
                  </a:cubicBezTo>
                  <a:cubicBezTo>
                    <a:pt x="421894" y="350775"/>
                    <a:pt x="421894" y="350775"/>
                    <a:pt x="421894" y="350775"/>
                  </a:cubicBezTo>
                  <a:cubicBezTo>
                    <a:pt x="421894" y="350775"/>
                    <a:pt x="421894" y="350775"/>
                    <a:pt x="421894" y="350775"/>
                  </a:cubicBezTo>
                  <a:cubicBezTo>
                    <a:pt x="421894" y="350775"/>
                    <a:pt x="422021" y="350775"/>
                    <a:pt x="422402" y="350775"/>
                  </a:cubicBezTo>
                  <a:cubicBezTo>
                    <a:pt x="422783" y="350775"/>
                    <a:pt x="423291" y="350902"/>
                    <a:pt x="423926" y="350902"/>
                  </a:cubicBezTo>
                  <a:cubicBezTo>
                    <a:pt x="423926" y="350902"/>
                    <a:pt x="424053" y="350902"/>
                    <a:pt x="424053" y="350902"/>
                  </a:cubicBezTo>
                  <a:cubicBezTo>
                    <a:pt x="426339" y="351283"/>
                    <a:pt x="428498" y="352299"/>
                    <a:pt x="430149" y="353950"/>
                  </a:cubicBezTo>
                  <a:cubicBezTo>
                    <a:pt x="454152" y="377699"/>
                    <a:pt x="485902" y="394844"/>
                    <a:pt x="519557" y="391288"/>
                  </a:cubicBezTo>
                  <a:lnTo>
                    <a:pt x="519557" y="391288"/>
                  </a:lnTo>
                  <a:cubicBezTo>
                    <a:pt x="611378" y="381636"/>
                    <a:pt x="634111" y="335916"/>
                    <a:pt x="642620" y="300864"/>
                  </a:cubicBezTo>
                  <a:cubicBezTo>
                    <a:pt x="644779" y="291847"/>
                    <a:pt x="646049" y="283465"/>
                    <a:pt x="647192" y="275845"/>
                  </a:cubicBezTo>
                  <a:cubicBezTo>
                    <a:pt x="647954" y="270511"/>
                    <a:pt x="648843" y="265177"/>
                    <a:pt x="649859" y="260732"/>
                  </a:cubicBezTo>
                  <a:lnTo>
                    <a:pt x="649859" y="260732"/>
                  </a:lnTo>
                  <a:cubicBezTo>
                    <a:pt x="650875" y="256668"/>
                    <a:pt x="651383" y="252223"/>
                    <a:pt x="651383" y="247270"/>
                  </a:cubicBezTo>
                  <a:cubicBezTo>
                    <a:pt x="651383" y="204979"/>
                    <a:pt x="617474" y="146051"/>
                    <a:pt x="617093" y="145416"/>
                  </a:cubicBezTo>
                  <a:cubicBezTo>
                    <a:pt x="616712" y="144781"/>
                    <a:pt x="616585" y="144400"/>
                    <a:pt x="616331" y="143892"/>
                  </a:cubicBezTo>
                  <a:cubicBezTo>
                    <a:pt x="605155" y="115952"/>
                    <a:pt x="618871" y="84202"/>
                    <a:pt x="646811" y="73153"/>
                  </a:cubicBezTo>
                  <a:lnTo>
                    <a:pt x="650875" y="83440"/>
                  </a:lnTo>
                  <a:lnTo>
                    <a:pt x="646684" y="73153"/>
                  </a:lnTo>
                  <a:cubicBezTo>
                    <a:pt x="646684" y="73153"/>
                    <a:pt x="646684" y="73153"/>
                    <a:pt x="646684" y="73153"/>
                  </a:cubicBezTo>
                  <a:cubicBezTo>
                    <a:pt x="674624" y="61977"/>
                    <a:pt x="706247" y="75693"/>
                    <a:pt x="717423" y="103633"/>
                  </a:cubicBezTo>
                  <a:lnTo>
                    <a:pt x="707136" y="107697"/>
                  </a:lnTo>
                  <a:lnTo>
                    <a:pt x="695960" y="107697"/>
                  </a:lnTo>
                  <a:cubicBezTo>
                    <a:pt x="695960" y="20067"/>
                    <a:pt x="746506" y="186691"/>
                    <a:pt x="717550" y="104014"/>
                  </a:cubicBezTo>
                  <a:lnTo>
                    <a:pt x="717550" y="104014"/>
                  </a:lnTo>
                  <a:cubicBezTo>
                    <a:pt x="717550" y="104014"/>
                    <a:pt x="717550" y="104014"/>
                    <a:pt x="717550" y="104014"/>
                  </a:cubicBezTo>
                  <a:lnTo>
                    <a:pt x="717550" y="104014"/>
                  </a:lnTo>
                  <a:cubicBezTo>
                    <a:pt x="717550" y="104014"/>
                    <a:pt x="717550" y="104014"/>
                    <a:pt x="717550" y="104014"/>
                  </a:cubicBezTo>
                  <a:lnTo>
                    <a:pt x="717550" y="104014"/>
                  </a:lnTo>
                  <a:cubicBezTo>
                    <a:pt x="717550" y="104014"/>
                    <a:pt x="717550" y="104014"/>
                    <a:pt x="717550" y="104014"/>
                  </a:cubicBezTo>
                  <a:cubicBezTo>
                    <a:pt x="717677" y="104395"/>
                    <a:pt x="734949" y="153671"/>
                    <a:pt x="759333" y="184278"/>
                  </a:cubicBezTo>
                  <a:lnTo>
                    <a:pt x="750570" y="191263"/>
                  </a:lnTo>
                  <a:lnTo>
                    <a:pt x="759333" y="184278"/>
                  </a:lnTo>
                  <a:cubicBezTo>
                    <a:pt x="759333" y="184278"/>
                    <a:pt x="759333" y="184278"/>
                    <a:pt x="759333" y="184278"/>
                  </a:cubicBezTo>
                  <a:cubicBezTo>
                    <a:pt x="759714" y="184659"/>
                    <a:pt x="759841" y="184913"/>
                    <a:pt x="759841" y="184913"/>
                  </a:cubicBezTo>
                  <a:cubicBezTo>
                    <a:pt x="768477" y="195327"/>
                    <a:pt x="755777" y="174372"/>
                    <a:pt x="744474" y="183389"/>
                  </a:cubicBezTo>
                  <a:cubicBezTo>
                    <a:pt x="734314" y="191390"/>
                    <a:pt x="747776" y="207773"/>
                    <a:pt x="741807" y="197740"/>
                  </a:cubicBezTo>
                  <a:cubicBezTo>
                    <a:pt x="741807" y="197740"/>
                    <a:pt x="741807" y="197740"/>
                    <a:pt x="741807" y="197740"/>
                  </a:cubicBezTo>
                  <a:cubicBezTo>
                    <a:pt x="741807" y="197740"/>
                    <a:pt x="741807" y="197740"/>
                    <a:pt x="741807" y="197740"/>
                  </a:cubicBezTo>
                  <a:cubicBezTo>
                    <a:pt x="747776" y="207773"/>
                    <a:pt x="734314" y="191390"/>
                    <a:pt x="744474" y="183262"/>
                  </a:cubicBezTo>
                  <a:cubicBezTo>
                    <a:pt x="755904" y="174118"/>
                    <a:pt x="768604" y="195327"/>
                    <a:pt x="760095" y="185040"/>
                  </a:cubicBezTo>
                  <a:cubicBezTo>
                    <a:pt x="760222" y="185167"/>
                    <a:pt x="760349" y="185421"/>
                    <a:pt x="760603" y="185675"/>
                  </a:cubicBezTo>
                  <a:lnTo>
                    <a:pt x="761111" y="186437"/>
                  </a:lnTo>
                  <a:cubicBezTo>
                    <a:pt x="789305" y="228855"/>
                    <a:pt x="837311" y="256795"/>
                    <a:pt x="891921" y="256795"/>
                  </a:cubicBezTo>
                  <a:cubicBezTo>
                    <a:pt x="961898" y="256795"/>
                    <a:pt x="1030351" y="221235"/>
                    <a:pt x="1070737" y="147829"/>
                  </a:cubicBezTo>
                  <a:cubicBezTo>
                    <a:pt x="1073023" y="143765"/>
                    <a:pt x="1077468" y="141479"/>
                    <a:pt x="1082040" y="142114"/>
                  </a:cubicBezTo>
                  <a:cubicBezTo>
                    <a:pt x="1086612" y="142749"/>
                    <a:pt x="1090295" y="146178"/>
                    <a:pt x="1091311" y="150750"/>
                  </a:cubicBezTo>
                  <a:cubicBezTo>
                    <a:pt x="1118743" y="272162"/>
                    <a:pt x="1180338" y="326010"/>
                    <a:pt x="1278001" y="312167"/>
                  </a:cubicBezTo>
                  <a:lnTo>
                    <a:pt x="1279525" y="323216"/>
                  </a:lnTo>
                  <a:lnTo>
                    <a:pt x="1275461" y="312802"/>
                  </a:lnTo>
                  <a:cubicBezTo>
                    <a:pt x="1315339" y="297308"/>
                    <a:pt x="1381887" y="259081"/>
                    <a:pt x="1397635" y="172213"/>
                  </a:cubicBezTo>
                  <a:lnTo>
                    <a:pt x="1398016" y="170689"/>
                  </a:lnTo>
                  <a:cubicBezTo>
                    <a:pt x="1398016" y="170689"/>
                    <a:pt x="1398016" y="170689"/>
                    <a:pt x="1398016" y="170689"/>
                  </a:cubicBezTo>
                  <a:lnTo>
                    <a:pt x="1398016" y="170689"/>
                  </a:lnTo>
                  <a:cubicBezTo>
                    <a:pt x="1398016" y="170689"/>
                    <a:pt x="1398016" y="170689"/>
                    <a:pt x="1398016" y="170689"/>
                  </a:cubicBezTo>
                  <a:lnTo>
                    <a:pt x="1398016" y="170689"/>
                  </a:lnTo>
                  <a:cubicBezTo>
                    <a:pt x="1397254" y="172848"/>
                    <a:pt x="1450086" y="10923"/>
                    <a:pt x="1548384" y="255"/>
                  </a:cubicBezTo>
                  <a:close/>
                </a:path>
              </a:pathLst>
            </a:custGeom>
            <a:solidFill>
              <a:srgbClr val="831100"/>
            </a:solidFill>
          </p:spPr>
        </p:sp>
      </p:grpSp>
      <p:sp>
        <p:nvSpPr>
          <p:cNvPr id="26" name="TextBox 26"/>
          <p:cNvSpPr txBox="1"/>
          <p:nvPr/>
        </p:nvSpPr>
        <p:spPr>
          <a:xfrm>
            <a:off x="4028999" y="1378753"/>
            <a:ext cx="2828649" cy="1437037"/>
          </a:xfrm>
          <a:prstGeom prst="rect">
            <a:avLst/>
          </a:prstGeom>
        </p:spPr>
        <p:txBody>
          <a:bodyPr lIns="0" tIns="0" rIns="0" bIns="0" rtlCol="0" anchor="t">
            <a:spAutoFit/>
          </a:bodyPr>
          <a:lstStyle/>
          <a:p>
            <a:pPr algn="l">
              <a:lnSpc>
                <a:spcPts val="5787"/>
              </a:lnSpc>
            </a:pPr>
            <a:r>
              <a:rPr lang="en-US" sz="4384" spc="26">
                <a:solidFill>
                  <a:srgbClr val="F5EC00"/>
                </a:solidFill>
                <a:latin typeface="IBM Plex Sans"/>
                <a:ea typeface="IBM Plex Sans"/>
                <a:cs typeface="IBM Plex Sans"/>
                <a:sym typeface="IBM Plex Sans"/>
              </a:rPr>
              <a:t>Who is the murderer?</a:t>
            </a:r>
          </a:p>
        </p:txBody>
      </p:sp>
      <p:sp>
        <p:nvSpPr>
          <p:cNvPr id="27" name="TextBox 27"/>
          <p:cNvSpPr txBox="1"/>
          <p:nvPr/>
        </p:nvSpPr>
        <p:spPr>
          <a:xfrm>
            <a:off x="2089118" y="5826119"/>
            <a:ext cx="386439" cy="264138"/>
          </a:xfrm>
          <a:prstGeom prst="rect">
            <a:avLst/>
          </a:prstGeom>
        </p:spPr>
        <p:txBody>
          <a:bodyPr lIns="0" tIns="0" rIns="0" bIns="0" rtlCol="0" anchor="t">
            <a:spAutoFit/>
          </a:bodyPr>
          <a:lstStyle/>
          <a:p>
            <a:pPr algn="l">
              <a:lnSpc>
                <a:spcPts val="2209"/>
              </a:lnSpc>
            </a:pPr>
            <a:r>
              <a:rPr lang="en-US" sz="1578" spc="9">
                <a:solidFill>
                  <a:srgbClr val="FFFFFF"/>
                </a:solidFill>
                <a:latin typeface="IBM Plex Sans"/>
                <a:ea typeface="IBM Plex Sans"/>
                <a:cs typeface="IBM Plex Sans"/>
                <a:sym typeface="IBM Plex Sans"/>
              </a:rPr>
              <a:t>Mac</a:t>
            </a:r>
          </a:p>
        </p:txBody>
      </p:sp>
      <p:sp>
        <p:nvSpPr>
          <p:cNvPr id="28" name="TextBox 28"/>
          <p:cNvSpPr txBox="1"/>
          <p:nvPr/>
        </p:nvSpPr>
        <p:spPr>
          <a:xfrm>
            <a:off x="2485482" y="3044390"/>
            <a:ext cx="705898" cy="521913"/>
          </a:xfrm>
          <a:prstGeom prst="rect">
            <a:avLst/>
          </a:prstGeom>
        </p:spPr>
        <p:txBody>
          <a:bodyPr lIns="0" tIns="0" rIns="0" bIns="0" rtlCol="0" anchor="t">
            <a:spAutoFit/>
          </a:bodyPr>
          <a:lstStyle/>
          <a:p>
            <a:pPr algn="ctr">
              <a:lnSpc>
                <a:spcPts val="2104"/>
              </a:lnSpc>
            </a:pPr>
            <a:r>
              <a:rPr lang="en-US" sz="1578" spc="9">
                <a:solidFill>
                  <a:srgbClr val="FFFFFF"/>
                </a:solidFill>
                <a:latin typeface="IBM Plex Sans"/>
                <a:ea typeface="IBM Plex Sans"/>
                <a:cs typeface="IBM Plex Sans"/>
                <a:sym typeface="IBM Plex Sans"/>
              </a:rPr>
              <a:t>Bonny Harper </a:t>
            </a:r>
          </a:p>
        </p:txBody>
      </p:sp>
      <p:sp>
        <p:nvSpPr>
          <p:cNvPr id="29" name="TextBox 29"/>
          <p:cNvSpPr txBox="1"/>
          <p:nvPr/>
        </p:nvSpPr>
        <p:spPr>
          <a:xfrm>
            <a:off x="7265794" y="3046609"/>
            <a:ext cx="848468" cy="521913"/>
          </a:xfrm>
          <a:prstGeom prst="rect">
            <a:avLst/>
          </a:prstGeom>
        </p:spPr>
        <p:txBody>
          <a:bodyPr lIns="0" tIns="0" rIns="0" bIns="0" rtlCol="0" anchor="t">
            <a:spAutoFit/>
          </a:bodyPr>
          <a:lstStyle/>
          <a:p>
            <a:pPr algn="ctr">
              <a:lnSpc>
                <a:spcPts val="2104"/>
              </a:lnSpc>
            </a:pPr>
            <a:r>
              <a:rPr lang="en-US" sz="1578" spc="9">
                <a:solidFill>
                  <a:srgbClr val="FFFFFF"/>
                </a:solidFill>
                <a:latin typeface="IBM Plex Sans"/>
                <a:ea typeface="IBM Plex Sans"/>
                <a:cs typeface="IBM Plex Sans"/>
                <a:sym typeface="IBM Plex Sans"/>
              </a:rPr>
              <a:t>Madison Alvarez </a:t>
            </a:r>
          </a:p>
        </p:txBody>
      </p:sp>
      <p:sp>
        <p:nvSpPr>
          <p:cNvPr id="30" name="TextBox 30"/>
          <p:cNvSpPr txBox="1"/>
          <p:nvPr/>
        </p:nvSpPr>
        <p:spPr>
          <a:xfrm>
            <a:off x="8100717" y="5678062"/>
            <a:ext cx="724652" cy="254613"/>
          </a:xfrm>
          <a:prstGeom prst="rect">
            <a:avLst/>
          </a:prstGeom>
        </p:spPr>
        <p:txBody>
          <a:bodyPr lIns="0" tIns="0" rIns="0" bIns="0" rtlCol="0" anchor="t">
            <a:spAutoFit/>
          </a:bodyPr>
          <a:lstStyle/>
          <a:p>
            <a:pPr algn="l">
              <a:lnSpc>
                <a:spcPts val="2104"/>
              </a:lnSpc>
            </a:pPr>
            <a:r>
              <a:rPr lang="en-US" sz="1578" spc="9">
                <a:solidFill>
                  <a:srgbClr val="FFFFFF"/>
                </a:solidFill>
                <a:latin typeface="IBM Plex Sans"/>
                <a:ea typeface="IBM Plex Sans"/>
                <a:cs typeface="IBM Plex Sans"/>
                <a:sym typeface="IBM Plex Sans"/>
              </a:rPr>
              <a:t>Marcus </a:t>
            </a:r>
          </a:p>
        </p:txBody>
      </p:sp>
      <p:sp>
        <p:nvSpPr>
          <p:cNvPr id="31" name="TextBox 31"/>
          <p:cNvSpPr txBox="1"/>
          <p:nvPr/>
        </p:nvSpPr>
        <p:spPr>
          <a:xfrm>
            <a:off x="7927019" y="5945362"/>
            <a:ext cx="988257" cy="254613"/>
          </a:xfrm>
          <a:prstGeom prst="rect">
            <a:avLst/>
          </a:prstGeom>
        </p:spPr>
        <p:txBody>
          <a:bodyPr lIns="0" tIns="0" rIns="0" bIns="0" rtlCol="0" anchor="t">
            <a:spAutoFit/>
          </a:bodyPr>
          <a:lstStyle/>
          <a:p>
            <a:pPr algn="l">
              <a:lnSpc>
                <a:spcPts val="2104"/>
              </a:lnSpc>
            </a:pPr>
            <a:r>
              <a:rPr lang="en-US" sz="1578" spc="9">
                <a:solidFill>
                  <a:srgbClr val="FFFFFF"/>
                </a:solidFill>
                <a:latin typeface="IBM Plex Sans"/>
                <a:ea typeface="IBM Plex Sans"/>
                <a:cs typeface="IBM Plex Sans"/>
                <a:sym typeface="IBM Plex Sans"/>
              </a:rPr>
              <a:t>Blackthorn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63503" y="709374"/>
            <a:ext cx="10819000" cy="6141253"/>
            <a:chOff x="0" y="0"/>
            <a:chExt cx="10819003" cy="6141250"/>
          </a:xfrm>
        </p:grpSpPr>
        <p:sp>
          <p:nvSpPr>
            <p:cNvPr id="3" name="Freeform 3"/>
            <p:cNvSpPr/>
            <p:nvPr/>
          </p:nvSpPr>
          <p:spPr>
            <a:xfrm>
              <a:off x="63500" y="63500"/>
              <a:ext cx="10692003" cy="6014212"/>
            </a:xfrm>
            <a:custGeom>
              <a:avLst/>
              <a:gdLst/>
              <a:ahLst/>
              <a:cxnLst/>
              <a:rect l="l" t="t" r="r" b="b"/>
              <a:pathLst>
                <a:path w="10692003" h="6014212">
                  <a:moveTo>
                    <a:pt x="10691749" y="254"/>
                  </a:moveTo>
                  <a:lnTo>
                    <a:pt x="10691749" y="6014085"/>
                  </a:lnTo>
                  <a:lnTo>
                    <a:pt x="254" y="6014085"/>
                  </a:lnTo>
                  <a:lnTo>
                    <a:pt x="254" y="254"/>
                  </a:lnTo>
                  <a:close/>
                  <a:moveTo>
                    <a:pt x="0" y="0"/>
                  </a:moveTo>
                  <a:lnTo>
                    <a:pt x="0" y="6014212"/>
                  </a:lnTo>
                  <a:lnTo>
                    <a:pt x="10692003" y="6014212"/>
                  </a:lnTo>
                  <a:lnTo>
                    <a:pt x="10692003" y="0"/>
                  </a:lnTo>
                  <a:close/>
                </a:path>
              </a:pathLst>
            </a:custGeom>
            <a:solidFill>
              <a:srgbClr val="000000"/>
            </a:solidFill>
          </p:spPr>
        </p:sp>
        <p:sp>
          <p:nvSpPr>
            <p:cNvPr id="4" name="Freeform 4"/>
            <p:cNvSpPr/>
            <p:nvPr/>
          </p:nvSpPr>
          <p:spPr>
            <a:xfrm>
              <a:off x="63500" y="63500"/>
              <a:ext cx="10692003" cy="6014212"/>
            </a:xfrm>
            <a:custGeom>
              <a:avLst/>
              <a:gdLst/>
              <a:ahLst/>
              <a:cxnLst/>
              <a:rect l="l" t="t" r="r" b="b"/>
              <a:pathLst>
                <a:path w="10692003" h="6014212">
                  <a:moveTo>
                    <a:pt x="0" y="6014212"/>
                  </a:moveTo>
                  <a:lnTo>
                    <a:pt x="0" y="0"/>
                  </a:lnTo>
                  <a:lnTo>
                    <a:pt x="10692003" y="0"/>
                  </a:lnTo>
                  <a:lnTo>
                    <a:pt x="10692003" y="6014212"/>
                  </a:lnTo>
                  <a:close/>
                </a:path>
              </a:pathLst>
            </a:custGeom>
            <a:solidFill>
              <a:srgbClr val="000000"/>
            </a:solidFill>
          </p:spPr>
        </p:sp>
        <p:sp>
          <p:nvSpPr>
            <p:cNvPr id="5" name="Freeform 5"/>
            <p:cNvSpPr/>
            <p:nvPr/>
          </p:nvSpPr>
          <p:spPr>
            <a:xfrm>
              <a:off x="63500" y="63500"/>
              <a:ext cx="10692003" cy="6014212"/>
            </a:xfrm>
            <a:custGeom>
              <a:avLst/>
              <a:gdLst/>
              <a:ahLst/>
              <a:cxnLst/>
              <a:rect l="l" t="t" r="r" b="b"/>
              <a:pathLst>
                <a:path w="10692003" h="6014212">
                  <a:moveTo>
                    <a:pt x="0" y="0"/>
                  </a:moveTo>
                  <a:lnTo>
                    <a:pt x="0" y="6014212"/>
                  </a:lnTo>
                  <a:lnTo>
                    <a:pt x="10692003" y="6014212"/>
                  </a:lnTo>
                  <a:lnTo>
                    <a:pt x="10692003" y="0"/>
                  </a:lnTo>
                  <a:close/>
                </a:path>
              </a:pathLst>
            </a:custGeom>
            <a:solidFill>
              <a:srgbClr val="000A21"/>
            </a:solidFill>
          </p:spPr>
          <p:txBody>
            <a:bodyPr anchor="ctr"/>
            <a:lstStyle/>
            <a:p>
              <a:pPr algn="ctr"/>
              <a:r>
                <a:rPr lang="tr-TR" sz="3200" dirty="0" err="1">
                  <a:solidFill>
                    <a:schemeClr val="bg2"/>
                  </a:solidFill>
                </a:rPr>
                <a:t>The</a:t>
              </a:r>
              <a:r>
                <a:rPr lang="tr-TR" sz="3200" dirty="0">
                  <a:solidFill>
                    <a:schemeClr val="bg2"/>
                  </a:solidFill>
                </a:rPr>
                <a:t> </a:t>
              </a:r>
              <a:r>
                <a:rPr lang="tr-TR" sz="3200" dirty="0" err="1">
                  <a:solidFill>
                    <a:schemeClr val="bg2"/>
                  </a:solidFill>
                </a:rPr>
                <a:t>detective</a:t>
              </a:r>
              <a:r>
                <a:rPr lang="tr-TR" sz="3200" dirty="0">
                  <a:solidFill>
                    <a:schemeClr val="bg2"/>
                  </a:solidFill>
                </a:rPr>
                <a:t> put </a:t>
              </a:r>
              <a:r>
                <a:rPr lang="tr-TR" sz="3200" dirty="0" err="1">
                  <a:solidFill>
                    <a:schemeClr val="bg2"/>
                  </a:solidFill>
                </a:rPr>
                <a:t>all</a:t>
              </a:r>
              <a:r>
                <a:rPr lang="tr-TR" sz="3200" dirty="0">
                  <a:solidFill>
                    <a:schemeClr val="bg2"/>
                  </a:solidFill>
                </a:rPr>
                <a:t> </a:t>
              </a:r>
              <a:r>
                <a:rPr lang="tr-TR" sz="3200" dirty="0" err="1">
                  <a:solidFill>
                    <a:schemeClr val="bg2"/>
                  </a:solidFill>
                </a:rPr>
                <a:t>the</a:t>
              </a:r>
              <a:r>
                <a:rPr lang="tr-TR" sz="3200" dirty="0">
                  <a:solidFill>
                    <a:schemeClr val="bg2"/>
                  </a:solidFill>
                </a:rPr>
                <a:t> </a:t>
              </a:r>
              <a:r>
                <a:rPr lang="tr-TR" sz="3200" dirty="0" err="1">
                  <a:solidFill>
                    <a:schemeClr val="bg2"/>
                  </a:solidFill>
                </a:rPr>
                <a:t>pieces</a:t>
              </a:r>
              <a:r>
                <a:rPr lang="tr-TR" sz="3200" dirty="0">
                  <a:solidFill>
                    <a:schemeClr val="bg2"/>
                  </a:solidFill>
                </a:rPr>
                <a:t> </a:t>
              </a:r>
              <a:r>
                <a:rPr lang="tr-TR" sz="3200" dirty="0" err="1">
                  <a:solidFill>
                    <a:schemeClr val="bg2"/>
                  </a:solidFill>
                </a:rPr>
                <a:t>together</a:t>
              </a:r>
              <a:r>
                <a:rPr lang="tr-TR" sz="3200" dirty="0">
                  <a:solidFill>
                    <a:schemeClr val="bg2"/>
                  </a:solidFill>
                </a:rPr>
                <a:t> </a:t>
              </a:r>
              <a:r>
                <a:rPr lang="tr-TR" sz="3200" dirty="0" err="1">
                  <a:solidFill>
                    <a:schemeClr val="bg2"/>
                  </a:solidFill>
                </a:rPr>
                <a:t>and</a:t>
              </a:r>
              <a:r>
                <a:rPr lang="tr-TR" sz="3200" dirty="0">
                  <a:solidFill>
                    <a:schemeClr val="bg2"/>
                  </a:solidFill>
                </a:rPr>
                <a:t> </a:t>
              </a:r>
              <a:r>
                <a:rPr lang="tr-TR" sz="3200" dirty="0" err="1">
                  <a:solidFill>
                    <a:schemeClr val="bg2"/>
                  </a:solidFill>
                </a:rPr>
                <a:t>realized</a:t>
              </a:r>
              <a:r>
                <a:rPr lang="tr-TR" sz="3200" dirty="0">
                  <a:solidFill>
                    <a:schemeClr val="bg2"/>
                  </a:solidFill>
                </a:rPr>
                <a:t> </a:t>
              </a:r>
              <a:r>
                <a:rPr lang="tr-TR" sz="3200" dirty="0" err="1">
                  <a:solidFill>
                    <a:schemeClr val="bg2"/>
                  </a:solidFill>
                </a:rPr>
                <a:t>that</a:t>
              </a:r>
              <a:r>
                <a:rPr lang="tr-TR" sz="3200" dirty="0">
                  <a:solidFill>
                    <a:schemeClr val="bg2"/>
                  </a:solidFill>
                </a:rPr>
                <a:t> </a:t>
              </a:r>
              <a:r>
                <a:rPr lang="tr-TR" sz="3200" dirty="0" err="1">
                  <a:solidFill>
                    <a:schemeClr val="bg2"/>
                  </a:solidFill>
                </a:rPr>
                <a:t>the</a:t>
              </a:r>
              <a:r>
                <a:rPr lang="tr-TR" sz="3200" dirty="0">
                  <a:solidFill>
                    <a:schemeClr val="bg2"/>
                  </a:solidFill>
                </a:rPr>
                <a:t> </a:t>
              </a:r>
              <a:r>
                <a:rPr lang="tr-TR" sz="3200" dirty="0" err="1">
                  <a:solidFill>
                    <a:schemeClr val="bg2"/>
                  </a:solidFill>
                </a:rPr>
                <a:t>suspect</a:t>
              </a:r>
              <a:r>
                <a:rPr lang="tr-TR" sz="3200" dirty="0">
                  <a:solidFill>
                    <a:schemeClr val="bg2"/>
                  </a:solidFill>
                </a:rPr>
                <a:t> </a:t>
              </a:r>
              <a:r>
                <a:rPr lang="tr-TR" sz="3200" dirty="0" err="1">
                  <a:solidFill>
                    <a:schemeClr val="bg2"/>
                  </a:solidFill>
                </a:rPr>
                <a:t>was</a:t>
              </a:r>
              <a:r>
                <a:rPr lang="tr-TR" sz="3200" dirty="0">
                  <a:solidFill>
                    <a:schemeClr val="bg2"/>
                  </a:solidFill>
                </a:rPr>
                <a:t> </a:t>
              </a:r>
              <a:r>
                <a:rPr lang="tr-TR" sz="3200" dirty="0" err="1">
                  <a:solidFill>
                    <a:schemeClr val="bg2"/>
                  </a:solidFill>
                </a:rPr>
                <a:t>Alvarez</a:t>
              </a:r>
              <a:r>
                <a:rPr lang="tr-TR" sz="3200" dirty="0">
                  <a:solidFill>
                    <a:schemeClr val="bg2"/>
                  </a:solidFill>
                </a:rPr>
                <a:t>. The detergent stains on the edge of the trash and its unstable expression’s of her confirmed this</a:t>
              </a:r>
              <a:r>
                <a:rPr lang="tr-TR" sz="3200" dirty="0" smtClean="0">
                  <a:solidFill>
                    <a:schemeClr val="bg2"/>
                  </a:solidFill>
                </a:rPr>
                <a:t>. Alvarez said she forget to empty that bin, but there was evidence she went therei she tought she could blame Harper.</a:t>
              </a:r>
              <a:endParaRPr lang="tr-TR" sz="3200" dirty="0">
                <a:solidFill>
                  <a:schemeClr val="bg2"/>
                </a:solidFill>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tr-TR"/>
          </a:p>
        </p:txBody>
      </p:sp>
      <p:sp>
        <p:nvSpPr>
          <p:cNvPr id="3" name="Subtitle 2"/>
          <p:cNvSpPr>
            <a:spLocks noGrp="1"/>
          </p:cNvSpPr>
          <p:nvPr>
            <p:ph type="subTitle" idx="1"/>
          </p:nvPr>
        </p:nvSpPr>
        <p:spPr/>
        <p:txBody>
          <a:bodyPr/>
          <a:lstStyle/>
          <a:p>
            <a:r>
              <a:rPr lang="tr-TR" dirty="0" smtClean="0"/>
              <a:t>We used ChatGPT for pictures.</a:t>
            </a:r>
            <a:endParaRPr lang="tr-T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63503" y="709374"/>
            <a:ext cx="10819000" cy="6141253"/>
            <a:chOff x="0" y="0"/>
            <a:chExt cx="10819003" cy="6141250"/>
          </a:xfrm>
        </p:grpSpPr>
        <p:sp>
          <p:nvSpPr>
            <p:cNvPr id="3" name="Freeform 3"/>
            <p:cNvSpPr/>
            <p:nvPr/>
          </p:nvSpPr>
          <p:spPr>
            <a:xfrm>
              <a:off x="63500" y="63500"/>
              <a:ext cx="10692003" cy="6014212"/>
            </a:xfrm>
            <a:custGeom>
              <a:avLst/>
              <a:gdLst/>
              <a:ahLst/>
              <a:cxnLst/>
              <a:rect l="l" t="t" r="r" b="b"/>
              <a:pathLst>
                <a:path w="10692003" h="6014212">
                  <a:moveTo>
                    <a:pt x="10691749" y="254"/>
                  </a:moveTo>
                  <a:lnTo>
                    <a:pt x="10691749" y="6014085"/>
                  </a:lnTo>
                  <a:lnTo>
                    <a:pt x="254" y="6014085"/>
                  </a:lnTo>
                  <a:lnTo>
                    <a:pt x="254" y="254"/>
                  </a:lnTo>
                  <a:close/>
                  <a:moveTo>
                    <a:pt x="0" y="0"/>
                  </a:moveTo>
                  <a:lnTo>
                    <a:pt x="0" y="6014212"/>
                  </a:lnTo>
                  <a:lnTo>
                    <a:pt x="10692003" y="6014212"/>
                  </a:lnTo>
                  <a:lnTo>
                    <a:pt x="10692003" y="0"/>
                  </a:lnTo>
                  <a:close/>
                </a:path>
              </a:pathLst>
            </a:custGeom>
            <a:solidFill>
              <a:srgbClr val="000000"/>
            </a:solidFill>
          </p:spPr>
        </p:sp>
        <p:sp>
          <p:nvSpPr>
            <p:cNvPr id="4" name="Freeform 4"/>
            <p:cNvSpPr/>
            <p:nvPr/>
          </p:nvSpPr>
          <p:spPr>
            <a:xfrm>
              <a:off x="63500" y="63500"/>
              <a:ext cx="10692003" cy="6014212"/>
            </a:xfrm>
            <a:custGeom>
              <a:avLst/>
              <a:gdLst/>
              <a:ahLst/>
              <a:cxnLst/>
              <a:rect l="l" t="t" r="r" b="b"/>
              <a:pathLst>
                <a:path w="10692003" h="6014212">
                  <a:moveTo>
                    <a:pt x="0" y="6014212"/>
                  </a:moveTo>
                  <a:lnTo>
                    <a:pt x="0" y="0"/>
                  </a:lnTo>
                  <a:lnTo>
                    <a:pt x="10692003" y="0"/>
                  </a:lnTo>
                  <a:lnTo>
                    <a:pt x="10692003" y="6014212"/>
                  </a:lnTo>
                  <a:close/>
                </a:path>
              </a:pathLst>
            </a:custGeom>
            <a:solidFill>
              <a:srgbClr val="000000"/>
            </a:solidFill>
          </p:spPr>
        </p:sp>
        <p:sp>
          <p:nvSpPr>
            <p:cNvPr id="5" name="Freeform 5"/>
            <p:cNvSpPr/>
            <p:nvPr/>
          </p:nvSpPr>
          <p:spPr>
            <a:xfrm>
              <a:off x="63500" y="63500"/>
              <a:ext cx="10692003" cy="6014212"/>
            </a:xfrm>
            <a:custGeom>
              <a:avLst/>
              <a:gdLst/>
              <a:ahLst/>
              <a:cxnLst/>
              <a:rect l="l" t="t" r="r" b="b"/>
              <a:pathLst>
                <a:path w="10692003" h="6014212">
                  <a:moveTo>
                    <a:pt x="0" y="0"/>
                  </a:moveTo>
                  <a:lnTo>
                    <a:pt x="0" y="6014212"/>
                  </a:lnTo>
                  <a:lnTo>
                    <a:pt x="10692003" y="6014212"/>
                  </a:lnTo>
                  <a:lnTo>
                    <a:pt x="10692003" y="0"/>
                  </a:lnTo>
                  <a:close/>
                </a:path>
              </a:pathLst>
            </a:custGeom>
            <a:solidFill>
              <a:srgbClr val="000A21"/>
            </a:solidFill>
          </p:spPr>
        </p:sp>
      </p:grpSp>
      <p:sp>
        <p:nvSpPr>
          <p:cNvPr id="6" name="TextBox 6"/>
          <p:cNvSpPr txBox="1"/>
          <p:nvPr/>
        </p:nvSpPr>
        <p:spPr>
          <a:xfrm>
            <a:off x="8881758" y="5003587"/>
            <a:ext cx="1395384" cy="826599"/>
          </a:xfrm>
          <a:prstGeom prst="rect">
            <a:avLst/>
          </a:prstGeom>
        </p:spPr>
        <p:txBody>
          <a:bodyPr lIns="0" tIns="0" rIns="0" bIns="0" rtlCol="0" anchor="t">
            <a:spAutoFit/>
          </a:bodyPr>
          <a:lstStyle/>
          <a:p>
            <a:pPr algn="ctr">
              <a:lnSpc>
                <a:spcPts val="1669"/>
              </a:lnSpc>
            </a:pPr>
            <a:r>
              <a:rPr lang="en-US" sz="1227" spc="-28">
                <a:solidFill>
                  <a:srgbClr val="FFFFFF"/>
                </a:solidFill>
                <a:latin typeface="IBM Plex Sans"/>
                <a:ea typeface="IBM Plex Sans"/>
                <a:cs typeface="IBM Plex Sans"/>
                <a:sym typeface="IBM Plex Sans"/>
              </a:rPr>
              <a:t>Verda Doğan Berke Kirez </a:t>
            </a:r>
          </a:p>
          <a:p>
            <a:pPr algn="ctr">
              <a:lnSpc>
                <a:spcPts val="3069"/>
              </a:lnSpc>
            </a:pPr>
            <a:r>
              <a:rPr lang="en-US" sz="1227" spc="-28">
                <a:solidFill>
                  <a:srgbClr val="FFFFFF"/>
                </a:solidFill>
                <a:latin typeface="IBM Plex Sans"/>
                <a:ea typeface="IBM Plex Sans"/>
                <a:cs typeface="IBM Plex Sans"/>
                <a:sym typeface="IBM Plex Sans"/>
              </a:rPr>
              <a:t>Ozan Deniz Şahin </a:t>
            </a:r>
          </a:p>
        </p:txBody>
      </p:sp>
      <p:sp>
        <p:nvSpPr>
          <p:cNvPr id="7" name="TextBox 7"/>
          <p:cNvSpPr txBox="1"/>
          <p:nvPr/>
        </p:nvSpPr>
        <p:spPr>
          <a:xfrm>
            <a:off x="9102223" y="5991606"/>
            <a:ext cx="980408" cy="344176"/>
          </a:xfrm>
          <a:prstGeom prst="rect">
            <a:avLst/>
          </a:prstGeom>
        </p:spPr>
        <p:txBody>
          <a:bodyPr lIns="0" tIns="0" rIns="0" bIns="0" rtlCol="0" anchor="t">
            <a:spAutoFit/>
          </a:bodyPr>
          <a:lstStyle/>
          <a:p>
            <a:pPr algn="l">
              <a:lnSpc>
                <a:spcPts val="3069"/>
              </a:lnSpc>
            </a:pPr>
            <a:r>
              <a:rPr lang="en-US" sz="1227" spc="-25">
                <a:solidFill>
                  <a:srgbClr val="FFFFFF"/>
                </a:solidFill>
                <a:latin typeface="IBM Plex Sans"/>
                <a:ea typeface="IBM Plex Sans"/>
                <a:cs typeface="IBM Plex Sans"/>
                <a:sym typeface="IBM Plex Sans"/>
              </a:rPr>
              <a:t>Berkay Fırat </a:t>
            </a:r>
          </a:p>
        </p:txBody>
      </p:sp>
      <p:sp>
        <p:nvSpPr>
          <p:cNvPr id="8" name="TextBox 8"/>
          <p:cNvSpPr txBox="1"/>
          <p:nvPr/>
        </p:nvSpPr>
        <p:spPr>
          <a:xfrm>
            <a:off x="8867889" y="6433576"/>
            <a:ext cx="1386373" cy="213608"/>
          </a:xfrm>
          <a:prstGeom prst="rect">
            <a:avLst/>
          </a:prstGeom>
        </p:spPr>
        <p:txBody>
          <a:bodyPr lIns="0" tIns="0" rIns="0" bIns="0" rtlCol="0" anchor="t">
            <a:spAutoFit/>
          </a:bodyPr>
          <a:lstStyle/>
          <a:p>
            <a:pPr algn="l">
              <a:lnSpc>
                <a:spcPts val="1490"/>
              </a:lnSpc>
            </a:pPr>
            <a:r>
              <a:rPr lang="en-US" sz="1227" spc="-28">
                <a:solidFill>
                  <a:srgbClr val="FFFFFF"/>
                </a:solidFill>
                <a:latin typeface="IBM Plex Sans"/>
                <a:ea typeface="IBM Plex Sans"/>
                <a:cs typeface="IBM Plex Sans"/>
                <a:sym typeface="IBM Plex Sans"/>
              </a:rPr>
              <a:t>Ecrin Eda Odabaşı</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6</TotalTime>
  <Words>2036</Words>
  <Application>Microsoft Office PowerPoint</Application>
  <PresentationFormat>Custom</PresentationFormat>
  <Paragraphs>171</Paragraphs>
  <Slides>31</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31</vt:i4>
      </vt:variant>
    </vt:vector>
  </HeadingPairs>
  <TitlesOfParts>
    <vt:vector size="41" baseType="lpstr">
      <vt:lpstr>Arial</vt:lpstr>
      <vt:lpstr>Montserrat</vt:lpstr>
      <vt:lpstr>IBM Plex Sans</vt:lpstr>
      <vt:lpstr>IBM Plex Sans Condensed</vt:lpstr>
      <vt:lpstr>Consolas</vt:lpstr>
      <vt:lpstr>Corbel</vt:lpstr>
      <vt:lpstr>Wingdings</vt:lpstr>
      <vt:lpstr>Wingdings 2</vt:lpstr>
      <vt:lpstr>Wingdings 3</vt:lpstr>
      <vt:lpstr>Metro</vt:lpstr>
      <vt:lpstr>Slide 1</vt:lpstr>
      <vt:lpstr>Slide 2</vt:lpstr>
      <vt:lpstr>Slide 3</vt:lpstr>
      <vt:lpstr>Slide 4</vt:lpstr>
      <vt:lpstr>Slide 5</vt:lpstr>
      <vt:lpstr>  A minor mistake nearly cost her the job, leading to several heated arguments with Milton </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All the Clues and Red Herrings</vt:lpstr>
      <vt:lpstr>Slide 28</vt:lpstr>
      <vt:lpstr>Slide 29</vt:lpstr>
      <vt:lpstr>Slide 30</vt:lpstr>
      <vt:lpstr>Slide 31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Murder in the Office.pdf 2</dc:title>
  <cp:lastModifiedBy>verda.dogan-ug</cp:lastModifiedBy>
  <cp:revision>9</cp:revision>
  <dcterms:created xsi:type="dcterms:W3CDTF">2006-08-16T00:00:00Z</dcterms:created>
  <dcterms:modified xsi:type="dcterms:W3CDTF">2024-12-31T11:04:19Z</dcterms:modified>
  <dc:identifier>DAGawBlda1Q</dc:identifier>
</cp:coreProperties>
</file>