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8" r:id="rId15"/>
    <p:sldId id="271" r:id="rId16"/>
    <p:sldId id="278" r:id="rId17"/>
    <p:sldId id="272" r:id="rId18"/>
    <p:sldId id="273" r:id="rId19"/>
    <p:sldId id="274" r:id="rId20"/>
    <p:sldId id="276" r:id="rId21"/>
    <p:sldId id="277" r:id="rId22"/>
    <p:sldId id="275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8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908C-ECF2-9B9B-C05C-D8F67CFC3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1EC25-7497-D039-D141-1851F6D29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52562-6C61-C764-91EB-F3EE52035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79CE9-7CDD-45C8-906A-0FC79AF80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D14B4-5F35-E10F-627C-6A5E26060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6665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15AA4-F889-F7B6-6D72-BACF6F78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A3E81-5C0C-A632-573A-12EDAC3E5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46CFB-FE17-6F80-8E7D-062931109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44C93-8B89-7C3F-FD31-E6ED4D45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2E377-53EC-830F-D4F6-D5F2C562B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6546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1F3C-1D54-FD28-4923-5796931EA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7D5A-DD1F-039E-5B7F-D28CF3E97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01046-3871-AFA5-0044-5858C7433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53C35-7F96-B327-780C-C8C64007B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0D71A-D763-7070-DD22-E24558A2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41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79F2E-8B00-108C-3475-DA1488AC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7404B-C77D-2225-7235-6C2E90E29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CCCEF-DDD9-0F47-F0FF-96F2932DC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93D3C-06FB-A3A5-5A79-128BB0D8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DDC93-6657-C727-6405-0C7DBB4C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7C73D-D46B-7549-C9EC-AC0A80F3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927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8158-F6A8-2783-3EA1-563FC266C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0A211-0F75-1DF9-CB55-140B73F82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B3CB8D-E8AB-03F9-84BC-860D1FED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DB71BB-7A88-00BF-6520-6D8F762B0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A8D542-44CF-D1CE-AA8B-8A0D1D83EB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313238-804E-25E5-E0E7-37F34270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DABE81-DFFC-67EE-99CE-CAFF9CAFF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F6B605-1245-41D8-6606-AE66E8B2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260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E624-F82D-6CCD-B93D-D615876FE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914D77-F9C3-E236-3644-86998D77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08C37-78D7-0D0B-98E7-AFEE4A93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028172-56A3-E88B-412D-C2169C73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750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65418-C2D1-C8AB-D9EE-D49CBF747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7C0EB4-FB49-8849-0561-81D52098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25F51-79A5-14AC-6059-E1CFCB0EB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021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B6BFE-A933-1448-3ADD-EB06D627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474F2-329C-AABA-7268-016B82C0A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A8BDB-C22F-0AE1-0534-D3E1201D0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427BB-6DB4-CFCA-E201-E9026080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71DD69-D5B5-F388-71A5-7092F025A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6A99B-53CD-BF6E-00EA-67B979F1B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7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F1A87-872A-9AA3-94F5-6E80DB16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B92B3F-06CE-EABF-6E49-F73DFA7DCA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500AC-94AD-4D3C-C34F-61E88C22A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4FC9-B4EC-6E52-5876-081AB3EF3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0D4E1-1D86-9C07-2A79-EED2C029C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A9C73-CF59-B35A-59AB-B57C96E5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928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6F2AE-EEBB-D626-6695-E19E2B92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F61306-AEC3-3D55-F494-68DF68550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A8B48-92F5-EA6D-3FED-DF57E1BB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54B9E-8AC1-F6FB-DAED-7B8693CD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55552-D59C-F393-0FEF-82495A449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03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32C83-877E-C68F-7815-B0BA0FD46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34857D-5DBD-94F4-55B8-71E479F06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92818-7560-DDE7-9F07-C9C2C7E06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D0144-A730-9092-6811-6094036DF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8FB9C-D059-8ACD-07DC-E9F342E7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095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74D8DF-CE1A-AD06-A26C-B35E3C0C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EC5F0-8551-5850-D6D1-2A4976388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5BCB4-6D74-41D8-3B0F-EC86F5CD0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09E3D6-0FC8-574F-ABCB-A53B395029CE}" type="datetimeFigureOut">
              <a:rPr lang="tr-TR" smtClean="0"/>
              <a:t>31.12.2024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18B60-DD63-AC4E-4692-5607005E6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00C57-F50F-A632-5E42-65BD9722AF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31D7B2-8B6E-D747-BB46-A94E64BC2A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490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jpeg" /><Relationship Id="rId4" Type="http://schemas.openxmlformats.org/officeDocument/2006/relationships/image" Target="../media/image12.jpe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B16892-9E51-5A0F-5F38-92642B11D3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1" b="2845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F24723-4829-3489-9126-7CCAFB663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37238"/>
            <a:ext cx="9144000" cy="788001"/>
          </a:xfrm>
        </p:spPr>
        <p:txBody>
          <a:bodyPr>
            <a:normAutofit fontScale="90000"/>
          </a:bodyPr>
          <a:lstStyle/>
          <a:p>
            <a:r>
              <a:rPr lang="tr-TR">
                <a:solidFill>
                  <a:srgbClr val="FFFFFF"/>
                </a:solidFill>
              </a:rPr>
              <a:t>The Case </a:t>
            </a:r>
            <a:br>
              <a:rPr lang="tr-TR">
                <a:solidFill>
                  <a:srgbClr val="FFFFFF"/>
                </a:solidFill>
              </a:rPr>
            </a:br>
            <a:r>
              <a:rPr lang="tr-TR">
                <a:solidFill>
                  <a:srgbClr val="FFFFFF"/>
                </a:solidFill>
              </a:rPr>
              <a:t>of </a:t>
            </a:r>
            <a:br>
              <a:rPr lang="tr-TR">
                <a:solidFill>
                  <a:srgbClr val="FFFFFF"/>
                </a:solidFill>
              </a:rPr>
            </a:br>
            <a:r>
              <a:rPr lang="tr-TR">
                <a:solidFill>
                  <a:srgbClr val="FFFFFF"/>
                </a:solidFill>
              </a:rPr>
              <a:t>Simon Fletcher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51FE5-FC3A-237D-499C-DDA9B27ED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19240"/>
            <a:ext cx="2721157" cy="2138759"/>
          </a:xfrm>
        </p:spPr>
        <p:txBody>
          <a:bodyPr>
            <a:normAutofit/>
          </a:bodyPr>
          <a:lstStyle/>
          <a:p>
            <a:r>
              <a:rPr lang="tr-TR" sz="1400">
                <a:solidFill>
                  <a:srgbClr val="FFFFFF"/>
                </a:solidFill>
              </a:rPr>
              <a:t>Yiğit Yılmaz</a:t>
            </a:r>
          </a:p>
          <a:p>
            <a:r>
              <a:rPr lang="tr-TR" sz="1400">
                <a:solidFill>
                  <a:srgbClr val="FFFFFF"/>
                </a:solidFill>
              </a:rPr>
              <a:t>Mehir Miray Atıcı</a:t>
            </a:r>
          </a:p>
          <a:p>
            <a:r>
              <a:rPr lang="tr-TR" sz="1400">
                <a:solidFill>
                  <a:srgbClr val="FFFFFF"/>
                </a:solidFill>
              </a:rPr>
              <a:t>Kutay Tomruk</a:t>
            </a:r>
          </a:p>
          <a:p>
            <a:r>
              <a:rPr lang="tr-TR" sz="1400">
                <a:solidFill>
                  <a:srgbClr val="FFFFFF"/>
                </a:solidFill>
              </a:rPr>
              <a:t>Yağmur Kahraman</a:t>
            </a:r>
          </a:p>
          <a:p>
            <a:r>
              <a:rPr lang="tr-TR" sz="1400">
                <a:solidFill>
                  <a:srgbClr val="FFFFFF"/>
                </a:solidFill>
              </a:rPr>
              <a:t>Ferhan Burgucu</a:t>
            </a:r>
          </a:p>
        </p:txBody>
      </p:sp>
    </p:spTree>
    <p:extLst>
      <p:ext uri="{BB962C8B-B14F-4D97-AF65-F5344CB8AC3E}">
        <p14:creationId xmlns:p14="http://schemas.microsoft.com/office/powerpoint/2010/main" val="1549355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CC77C-76F5-3B5B-EE68-79689518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The Scene of The Crime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D84BC1-9230-AB28-57DA-8E9FDA72F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254" y="1563201"/>
            <a:ext cx="4780746" cy="435133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B2F2B0-B2D3-77B0-3B57-94F621DBDAB4}"/>
              </a:ext>
            </a:extLst>
          </p:cNvPr>
          <p:cNvSpPr txBox="1"/>
          <p:nvPr/>
        </p:nvSpPr>
        <p:spPr>
          <a:xfrm>
            <a:off x="733035" y="1690688"/>
            <a:ext cx="59791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/>
              <a:t>Location: Casey‘s Irish Pub</a:t>
            </a:r>
          </a:p>
          <a:p>
            <a:pPr algn="l"/>
            <a:r>
              <a:rPr lang="tr-TR"/>
              <a:t>613 S Grand Ave, Los Angeles, CA 90017, USA</a:t>
            </a:r>
          </a:p>
          <a:p>
            <a:pPr algn="l"/>
            <a:endParaRPr lang="tr-TR"/>
          </a:p>
          <a:p>
            <a:pPr algn="l"/>
            <a:r>
              <a:rPr lang="tr-TR"/>
              <a:t>Time: 9.34 PM</a:t>
            </a:r>
          </a:p>
          <a:p>
            <a:pPr algn="l"/>
            <a:endParaRPr lang="tr-TR"/>
          </a:p>
          <a:p>
            <a:pPr algn="l"/>
            <a:r>
              <a:rPr lang="tr-TR"/>
              <a:t>• This place has a warm atmosphere, furnished with wooden tables and chairs, located in a basement. The interior design features a low ceiling and dim lighting. A fireplace enhances the cozy feel of the bar. In the background, the bar counter is decorated with wooden shelves, stocked with a variety of drinks.</a:t>
            </a:r>
          </a:p>
        </p:txBody>
      </p:sp>
    </p:spTree>
    <p:extLst>
      <p:ext uri="{BB962C8B-B14F-4D97-AF65-F5344CB8AC3E}">
        <p14:creationId xmlns:p14="http://schemas.microsoft.com/office/powerpoint/2010/main" val="379239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510D3-273C-9872-C791-4F76083F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Who Was the Victim?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3669-C50B-B4B4-60C1-DC30A13C6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97" y="1813962"/>
            <a:ext cx="5914831" cy="4351338"/>
          </a:xfrm>
        </p:spPr>
        <p:txBody>
          <a:bodyPr/>
          <a:lstStyle/>
          <a:p>
            <a:r>
              <a:rPr lang="tr-TR"/>
              <a:t>Name:Simon Fletcher</a:t>
            </a:r>
          </a:p>
          <a:p>
            <a:r>
              <a:rPr lang="tr-TR"/>
              <a:t>Age:49</a:t>
            </a:r>
          </a:p>
          <a:p>
            <a:r>
              <a:rPr lang="tr-TR"/>
              <a:t>Occupation:Philosophy Professor</a:t>
            </a:r>
          </a:p>
          <a:p>
            <a:r>
              <a:rPr lang="tr-TR"/>
              <a:t>He was a very good friend of Dr. Adrian Blake, they were high school friends.</a:t>
            </a:r>
          </a:p>
          <a:p>
            <a:r>
              <a:rPr lang="tr-TR"/>
              <a:t>He knew two of the suspects.</a:t>
            </a:r>
          </a:p>
          <a:p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A86CB4-A7DC-1D76-88ED-0A5D5DF22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28" y="1361089"/>
            <a:ext cx="5411951" cy="468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6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3682-272C-E5E2-067A-07DB3DFD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What Happened?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D3C81-DE74-50A0-430D-02333B204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74" y="1546920"/>
            <a:ext cx="6951306" cy="4797895"/>
          </a:xfrm>
        </p:spPr>
        <p:txBody>
          <a:bodyPr>
            <a:normAutofit lnSpcReduction="10000"/>
          </a:bodyPr>
          <a:lstStyle/>
          <a:p>
            <a:r>
              <a:rPr lang="tr-TR" sz="2000" dirty="0" err="1"/>
              <a:t>Adrian</a:t>
            </a:r>
            <a:r>
              <a:rPr lang="tr-TR" sz="2000" dirty="0"/>
              <a:t> </a:t>
            </a:r>
            <a:r>
              <a:rPr lang="tr-TR" sz="2000" dirty="0" err="1"/>
              <a:t>Blake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Simon</a:t>
            </a:r>
            <a:r>
              <a:rPr lang="tr-TR" sz="2000" dirty="0"/>
              <a:t> </a:t>
            </a:r>
            <a:r>
              <a:rPr lang="tr-TR" sz="2000" dirty="0" err="1"/>
              <a:t>Fletcher</a:t>
            </a:r>
            <a:r>
              <a:rPr lang="tr-TR" sz="2000" dirty="0"/>
              <a:t> </a:t>
            </a:r>
            <a:r>
              <a:rPr lang="tr-TR" sz="2000" dirty="0" err="1"/>
              <a:t>were</a:t>
            </a:r>
            <a:r>
              <a:rPr lang="tr-TR" sz="2000" dirty="0"/>
              <a:t> </a:t>
            </a:r>
            <a:r>
              <a:rPr lang="tr-TR" sz="2000" dirty="0" err="1"/>
              <a:t>high</a:t>
            </a:r>
            <a:r>
              <a:rPr lang="tr-TR" sz="2000" dirty="0"/>
              <a:t> </a:t>
            </a:r>
            <a:r>
              <a:rPr lang="tr-TR" sz="2000" dirty="0" err="1"/>
              <a:t>school</a:t>
            </a:r>
            <a:r>
              <a:rPr lang="tr-TR" sz="2000" dirty="0"/>
              <a:t> </a:t>
            </a:r>
            <a:r>
              <a:rPr lang="tr-TR" sz="2000" dirty="0" err="1"/>
              <a:t>friends</a:t>
            </a:r>
            <a:r>
              <a:rPr lang="tr-TR" sz="2000" dirty="0"/>
              <a:t>, </a:t>
            </a:r>
            <a:r>
              <a:rPr lang="tr-TR" sz="2000" dirty="0" err="1"/>
              <a:t>they</a:t>
            </a:r>
            <a:r>
              <a:rPr lang="tr-TR" sz="2000" dirty="0"/>
              <a:t> </a:t>
            </a:r>
            <a:r>
              <a:rPr lang="tr-TR" sz="2000" dirty="0" err="1"/>
              <a:t>went</a:t>
            </a:r>
            <a:r>
              <a:rPr lang="tr-TR" sz="2000" dirty="0"/>
              <a:t> </a:t>
            </a:r>
            <a:r>
              <a:rPr lang="tr-TR" sz="2000" dirty="0" err="1"/>
              <a:t>drinking</a:t>
            </a:r>
            <a:r>
              <a:rPr lang="tr-TR" sz="2000" dirty="0"/>
              <a:t> at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same</a:t>
            </a:r>
            <a:r>
              <a:rPr lang="tr-TR" sz="2000" dirty="0"/>
              <a:t> </a:t>
            </a:r>
            <a:r>
              <a:rPr lang="tr-TR" sz="2000" dirty="0" err="1"/>
              <a:t>place</a:t>
            </a:r>
            <a:r>
              <a:rPr lang="tr-TR" sz="2000" dirty="0"/>
              <a:t> on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first</a:t>
            </a:r>
            <a:r>
              <a:rPr lang="tr-TR" sz="2000" dirty="0"/>
              <a:t> </a:t>
            </a:r>
            <a:r>
              <a:rPr lang="tr-TR" sz="2000" dirty="0" err="1"/>
              <a:t>Friday</a:t>
            </a:r>
            <a:r>
              <a:rPr lang="tr-TR" sz="2000" dirty="0"/>
              <a:t> </a:t>
            </a:r>
            <a:r>
              <a:rPr lang="tr-TR" sz="2000" dirty="0" err="1"/>
              <a:t>every</a:t>
            </a:r>
            <a:r>
              <a:rPr lang="tr-TR" sz="2000" dirty="0"/>
              <a:t> </a:t>
            </a:r>
            <a:r>
              <a:rPr lang="tr-TR" sz="2000" dirty="0" err="1"/>
              <a:t>month</a:t>
            </a:r>
            <a:r>
              <a:rPr lang="tr-TR" sz="2000" dirty="0"/>
              <a:t>. </a:t>
            </a:r>
            <a:r>
              <a:rPr lang="tr-TR" sz="2000" dirty="0" err="1"/>
              <a:t>This</a:t>
            </a:r>
            <a:r>
              <a:rPr lang="tr-TR" sz="2000" dirty="0"/>
              <a:t> </a:t>
            </a:r>
            <a:r>
              <a:rPr lang="tr-TR" sz="2000" dirty="0" err="1"/>
              <a:t>month</a:t>
            </a:r>
            <a:r>
              <a:rPr lang="tr-TR" sz="2000" dirty="0"/>
              <a:t> </a:t>
            </a:r>
            <a:r>
              <a:rPr lang="tr-TR" sz="2000" dirty="0" err="1"/>
              <a:t>they</a:t>
            </a:r>
            <a:r>
              <a:rPr lang="tr-TR" sz="2000" dirty="0"/>
              <a:t> </a:t>
            </a:r>
            <a:r>
              <a:rPr lang="tr-TR" sz="2000" dirty="0" err="1"/>
              <a:t>entered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bar at 7.46 PM. </a:t>
            </a:r>
            <a:r>
              <a:rPr lang="tr-TR" sz="2000" dirty="0" err="1"/>
              <a:t>They</a:t>
            </a:r>
            <a:r>
              <a:rPr lang="tr-TR" sz="2000" dirty="0"/>
              <a:t> sat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their</a:t>
            </a:r>
            <a:r>
              <a:rPr lang="tr-TR" sz="2000" dirty="0"/>
              <a:t> </a:t>
            </a:r>
            <a:r>
              <a:rPr lang="tr-TR" sz="2000" dirty="0" err="1"/>
              <a:t>usual</a:t>
            </a:r>
            <a:r>
              <a:rPr lang="tr-TR" sz="2000" dirty="0"/>
              <a:t> </a:t>
            </a:r>
            <a:r>
              <a:rPr lang="tr-TR" sz="2000" dirty="0" err="1"/>
              <a:t>place</a:t>
            </a:r>
            <a:r>
              <a:rPr lang="tr-TR" sz="2000" dirty="0"/>
              <a:t>, </a:t>
            </a:r>
            <a:r>
              <a:rPr lang="tr-TR" sz="2000" dirty="0" err="1"/>
              <a:t>next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bar. </a:t>
            </a:r>
            <a:r>
              <a:rPr lang="tr-TR" sz="2000" dirty="0" err="1"/>
              <a:t>They</a:t>
            </a:r>
            <a:r>
              <a:rPr lang="tr-TR" sz="2000" dirty="0"/>
              <a:t> </a:t>
            </a:r>
            <a:r>
              <a:rPr lang="tr-TR" sz="2000" dirty="0" err="1"/>
              <a:t>ordered</a:t>
            </a:r>
            <a:r>
              <a:rPr lang="tr-TR" sz="2000" dirty="0"/>
              <a:t> </a:t>
            </a:r>
            <a:r>
              <a:rPr lang="tr-TR" sz="2000" dirty="0" err="1"/>
              <a:t>some</a:t>
            </a:r>
            <a:r>
              <a:rPr lang="tr-TR" sz="2000" dirty="0"/>
              <a:t> </a:t>
            </a:r>
            <a:r>
              <a:rPr lang="tr-TR" sz="2000" dirty="0" err="1"/>
              <a:t>drinks</a:t>
            </a:r>
            <a:r>
              <a:rPr lang="tr-TR" sz="2000" dirty="0"/>
              <a:t>, </a:t>
            </a:r>
            <a:r>
              <a:rPr lang="tr-TR" sz="2000" dirty="0" err="1"/>
              <a:t>started</a:t>
            </a:r>
            <a:r>
              <a:rPr lang="tr-TR" sz="2000" dirty="0"/>
              <a:t> </a:t>
            </a:r>
            <a:r>
              <a:rPr lang="tr-TR" sz="2000" dirty="0" err="1"/>
              <a:t>chatting</a:t>
            </a:r>
            <a:r>
              <a:rPr lang="tr-TR" sz="2000" dirty="0"/>
              <a:t>. At 9.14 PM, </a:t>
            </a:r>
            <a:r>
              <a:rPr lang="tr-TR" sz="2000" dirty="0" err="1"/>
              <a:t>Irina</a:t>
            </a:r>
            <a:r>
              <a:rPr lang="tr-TR" sz="2000" dirty="0"/>
              <a:t> </a:t>
            </a:r>
            <a:r>
              <a:rPr lang="tr-TR" sz="2000" dirty="0" err="1"/>
              <a:t>Volkov</a:t>
            </a:r>
            <a:r>
              <a:rPr lang="tr-TR" sz="2000" dirty="0"/>
              <a:t>, </a:t>
            </a:r>
            <a:r>
              <a:rPr lang="tr-TR" sz="2000" dirty="0" err="1"/>
              <a:t>misstress</a:t>
            </a:r>
            <a:r>
              <a:rPr lang="tr-TR" sz="2000" dirty="0"/>
              <a:t> of </a:t>
            </a:r>
            <a:r>
              <a:rPr lang="tr-TR" sz="2000" dirty="0" err="1"/>
              <a:t>Adrian</a:t>
            </a:r>
            <a:r>
              <a:rPr lang="tr-TR" sz="2000" dirty="0"/>
              <a:t> </a:t>
            </a:r>
            <a:r>
              <a:rPr lang="tr-TR" sz="2000" dirty="0" err="1"/>
              <a:t>Blake</a:t>
            </a:r>
            <a:r>
              <a:rPr lang="tr-TR" sz="2000" dirty="0"/>
              <a:t>, </a:t>
            </a:r>
            <a:r>
              <a:rPr lang="tr-TR" sz="2000" dirty="0" err="1"/>
              <a:t>walked</a:t>
            </a:r>
            <a:r>
              <a:rPr lang="tr-TR" sz="2000" dirty="0"/>
              <a:t> in </a:t>
            </a:r>
            <a:r>
              <a:rPr lang="tr-TR" sz="2000" dirty="0" err="1"/>
              <a:t>furiously</a:t>
            </a:r>
            <a:r>
              <a:rPr lang="tr-TR" sz="2000" dirty="0"/>
              <a:t>. </a:t>
            </a:r>
            <a:r>
              <a:rPr lang="tr-TR" sz="2000" dirty="0" err="1"/>
              <a:t>She</a:t>
            </a:r>
            <a:r>
              <a:rPr lang="tr-TR" sz="2000" dirty="0"/>
              <a:t> </a:t>
            </a:r>
            <a:r>
              <a:rPr lang="tr-TR" sz="2000" dirty="0" err="1"/>
              <a:t>told</a:t>
            </a:r>
            <a:r>
              <a:rPr lang="tr-TR" sz="2000" dirty="0"/>
              <a:t> </a:t>
            </a:r>
            <a:r>
              <a:rPr lang="tr-TR" sz="2000" dirty="0" err="1"/>
              <a:t>Adrian</a:t>
            </a:r>
            <a:r>
              <a:rPr lang="tr-TR" sz="2000" dirty="0"/>
              <a:t> </a:t>
            </a:r>
            <a:r>
              <a:rPr lang="tr-TR" sz="2000" dirty="0" err="1"/>
              <a:t>that</a:t>
            </a:r>
            <a:r>
              <a:rPr lang="tr-TR" sz="2000" dirty="0"/>
              <a:t> </a:t>
            </a:r>
            <a:r>
              <a:rPr lang="tr-TR" sz="2000" dirty="0" err="1"/>
              <a:t>she</a:t>
            </a:r>
            <a:r>
              <a:rPr lang="tr-TR" sz="2000" dirty="0"/>
              <a:t> </a:t>
            </a:r>
            <a:r>
              <a:rPr lang="tr-TR" sz="2000" dirty="0" err="1"/>
              <a:t>was</a:t>
            </a:r>
            <a:r>
              <a:rPr lang="tr-TR" sz="2000" dirty="0"/>
              <a:t> </a:t>
            </a:r>
            <a:r>
              <a:rPr lang="tr-TR" sz="2000" dirty="0" err="1"/>
              <a:t>pregnant</a:t>
            </a:r>
            <a:r>
              <a:rPr lang="tr-TR" sz="2000" dirty="0"/>
              <a:t> </a:t>
            </a:r>
            <a:r>
              <a:rPr lang="tr-TR" sz="2000" dirty="0" err="1"/>
              <a:t>with</a:t>
            </a:r>
            <a:r>
              <a:rPr lang="tr-TR" sz="2000" dirty="0"/>
              <a:t> his </a:t>
            </a:r>
            <a:r>
              <a:rPr lang="tr-TR" sz="2000" dirty="0" err="1"/>
              <a:t>baby</a:t>
            </a:r>
            <a:r>
              <a:rPr lang="tr-TR" sz="2000" dirty="0"/>
              <a:t>. </a:t>
            </a:r>
            <a:r>
              <a:rPr lang="tr-TR" sz="2000" dirty="0" err="1"/>
              <a:t>When</a:t>
            </a:r>
            <a:r>
              <a:rPr lang="tr-TR" sz="2000" dirty="0"/>
              <a:t> </a:t>
            </a:r>
            <a:r>
              <a:rPr lang="tr-TR" sz="2000" dirty="0" err="1"/>
              <a:t>Simon</a:t>
            </a:r>
            <a:r>
              <a:rPr lang="tr-TR" sz="2000" dirty="0"/>
              <a:t>  </a:t>
            </a:r>
            <a:r>
              <a:rPr lang="tr-TR" sz="2000" dirty="0" err="1"/>
              <a:t>heard</a:t>
            </a:r>
            <a:r>
              <a:rPr lang="tr-TR" sz="2000" dirty="0"/>
              <a:t> </a:t>
            </a:r>
            <a:r>
              <a:rPr lang="tr-TR" sz="2000" dirty="0" err="1"/>
              <a:t>this</a:t>
            </a:r>
            <a:r>
              <a:rPr lang="tr-TR" sz="2000" dirty="0"/>
              <a:t> he </a:t>
            </a:r>
            <a:r>
              <a:rPr lang="tr-TR" sz="2000" dirty="0" err="1"/>
              <a:t>got</a:t>
            </a:r>
            <a:r>
              <a:rPr lang="tr-TR" sz="2000" dirty="0"/>
              <a:t> </a:t>
            </a:r>
            <a:r>
              <a:rPr lang="tr-TR" sz="2000" dirty="0" err="1"/>
              <a:t>very</a:t>
            </a:r>
            <a:r>
              <a:rPr lang="tr-TR" sz="2000" dirty="0"/>
              <a:t> </a:t>
            </a:r>
            <a:r>
              <a:rPr lang="tr-TR" sz="2000" dirty="0" err="1"/>
              <a:t>angry</a:t>
            </a:r>
            <a:r>
              <a:rPr lang="tr-TR" sz="2000" dirty="0"/>
              <a:t> </a:t>
            </a:r>
            <a:r>
              <a:rPr lang="tr-TR" sz="2000" dirty="0" err="1"/>
              <a:t>because</a:t>
            </a:r>
            <a:r>
              <a:rPr lang="tr-TR" sz="2000" dirty="0"/>
              <a:t> he </a:t>
            </a:r>
            <a:r>
              <a:rPr lang="tr-TR" sz="2000" dirty="0" err="1"/>
              <a:t>was</a:t>
            </a:r>
            <a:r>
              <a:rPr lang="tr-TR" sz="2000" dirty="0"/>
              <a:t> </a:t>
            </a:r>
            <a:r>
              <a:rPr lang="tr-TR" sz="2000" dirty="0" err="1"/>
              <a:t>very</a:t>
            </a:r>
            <a:r>
              <a:rPr lang="tr-TR" sz="2000" dirty="0"/>
              <a:t> </a:t>
            </a:r>
            <a:r>
              <a:rPr lang="tr-TR" sz="2000" dirty="0" err="1"/>
              <a:t>disappointed</a:t>
            </a:r>
            <a:r>
              <a:rPr lang="tr-TR" sz="2000" dirty="0"/>
              <a:t> </a:t>
            </a:r>
            <a:r>
              <a:rPr lang="tr-TR" sz="2000" dirty="0" err="1"/>
              <a:t>about</a:t>
            </a:r>
            <a:r>
              <a:rPr lang="tr-TR" sz="2000" dirty="0"/>
              <a:t> his </a:t>
            </a:r>
            <a:r>
              <a:rPr lang="tr-TR" sz="2000" dirty="0" err="1"/>
              <a:t>friend</a:t>
            </a:r>
            <a:r>
              <a:rPr lang="tr-TR" sz="2000" dirty="0"/>
              <a:t>. He </a:t>
            </a:r>
            <a:r>
              <a:rPr lang="tr-TR" sz="2000" dirty="0" err="1"/>
              <a:t>yelled</a:t>
            </a:r>
            <a:r>
              <a:rPr lang="tr-TR" sz="2000" dirty="0"/>
              <a:t> at </a:t>
            </a:r>
            <a:r>
              <a:rPr lang="tr-TR" sz="2000" dirty="0" err="1"/>
              <a:t>Irina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pushed</a:t>
            </a:r>
            <a:r>
              <a:rPr lang="tr-TR" sz="2000" dirty="0"/>
              <a:t> her </a:t>
            </a:r>
            <a:r>
              <a:rPr lang="tr-TR" sz="2000" dirty="0" err="1"/>
              <a:t>off</a:t>
            </a:r>
            <a:r>
              <a:rPr lang="tr-TR" sz="2000" dirty="0"/>
              <a:t>. </a:t>
            </a:r>
            <a:r>
              <a:rPr lang="tr-TR" sz="2000" dirty="0" err="1"/>
              <a:t>There</a:t>
            </a:r>
            <a:r>
              <a:rPr lang="tr-TR" sz="2000" dirty="0"/>
              <a:t> </a:t>
            </a:r>
            <a:r>
              <a:rPr lang="tr-TR" sz="2000" dirty="0" err="1"/>
              <a:t>was</a:t>
            </a:r>
            <a:r>
              <a:rPr lang="tr-TR" sz="2000" dirty="0"/>
              <a:t> a tense </a:t>
            </a:r>
            <a:r>
              <a:rPr lang="tr-TR" sz="2000" dirty="0" err="1"/>
              <a:t>atmosphere</a:t>
            </a:r>
            <a:r>
              <a:rPr lang="tr-TR" sz="2000" dirty="0"/>
              <a:t> in </a:t>
            </a:r>
            <a:r>
              <a:rPr lang="tr-TR" sz="2000" dirty="0" err="1"/>
              <a:t>the</a:t>
            </a:r>
            <a:r>
              <a:rPr lang="tr-TR" sz="2000" dirty="0"/>
              <a:t> bar. </a:t>
            </a:r>
            <a:r>
              <a:rPr lang="tr-TR" sz="2000" dirty="0" err="1"/>
              <a:t>Some</a:t>
            </a:r>
            <a:r>
              <a:rPr lang="tr-TR" sz="2000" dirty="0"/>
              <a:t> </a:t>
            </a:r>
            <a:r>
              <a:rPr lang="tr-TR" sz="2000" dirty="0" err="1"/>
              <a:t>people</a:t>
            </a:r>
            <a:r>
              <a:rPr lang="tr-TR" sz="2000" dirty="0"/>
              <a:t> </a:t>
            </a:r>
            <a:r>
              <a:rPr lang="tr-TR" sz="2000" dirty="0" err="1"/>
              <a:t>got</a:t>
            </a:r>
            <a:r>
              <a:rPr lang="tr-TR" sz="2000" dirty="0"/>
              <a:t> </a:t>
            </a:r>
            <a:r>
              <a:rPr lang="tr-TR" sz="2000" dirty="0" err="1"/>
              <a:t>disturbed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went</a:t>
            </a:r>
            <a:r>
              <a:rPr lang="tr-TR" sz="2000" dirty="0"/>
              <a:t> </a:t>
            </a:r>
            <a:r>
              <a:rPr lang="tr-TR" sz="2000" dirty="0" err="1"/>
              <a:t>away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another</a:t>
            </a:r>
            <a:r>
              <a:rPr lang="tr-TR" sz="2000" dirty="0"/>
              <a:t> bar. </a:t>
            </a:r>
            <a:r>
              <a:rPr lang="tr-TR" sz="2000" dirty="0" err="1"/>
              <a:t>Irina</a:t>
            </a:r>
            <a:r>
              <a:rPr lang="tr-TR" sz="2000" dirty="0"/>
              <a:t> </a:t>
            </a:r>
            <a:r>
              <a:rPr lang="tr-TR" sz="2000" dirty="0" err="1"/>
              <a:t>started</a:t>
            </a:r>
            <a:r>
              <a:rPr lang="tr-TR" sz="2000" dirty="0"/>
              <a:t> </a:t>
            </a:r>
            <a:r>
              <a:rPr lang="tr-TR" sz="2000" dirty="0" err="1"/>
              <a:t>crying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walked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restroom</a:t>
            </a:r>
            <a:r>
              <a:rPr lang="tr-TR" sz="2000" dirty="0"/>
              <a:t>.</a:t>
            </a:r>
          </a:p>
          <a:p>
            <a:r>
              <a:rPr lang="tr-TR" sz="2000" dirty="0"/>
              <a:t>At 9.34 PM,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lights</a:t>
            </a:r>
            <a:r>
              <a:rPr lang="tr-TR" sz="2000" dirty="0"/>
              <a:t> </a:t>
            </a:r>
            <a:r>
              <a:rPr lang="tr-TR" sz="2000" dirty="0" err="1"/>
              <a:t>went</a:t>
            </a:r>
            <a:r>
              <a:rPr lang="tr-TR" sz="2000" dirty="0"/>
              <a:t> of </a:t>
            </a:r>
            <a:r>
              <a:rPr lang="tr-TR" sz="2000" dirty="0" err="1"/>
              <a:t>and</a:t>
            </a:r>
            <a:r>
              <a:rPr lang="tr-TR" sz="2000" dirty="0"/>
              <a:t> a </a:t>
            </a:r>
            <a:r>
              <a:rPr lang="tr-TR" sz="2000" dirty="0" err="1"/>
              <a:t>yelling</a:t>
            </a:r>
            <a:r>
              <a:rPr lang="tr-TR" sz="2000" dirty="0"/>
              <a:t> </a:t>
            </a:r>
            <a:r>
              <a:rPr lang="tr-TR" sz="2000" dirty="0" err="1"/>
              <a:t>sound</a:t>
            </a:r>
            <a:r>
              <a:rPr lang="tr-TR" sz="2000" dirty="0"/>
              <a:t> </a:t>
            </a:r>
            <a:r>
              <a:rPr lang="tr-TR" sz="2000" dirty="0" err="1"/>
              <a:t>came</a:t>
            </a:r>
            <a:r>
              <a:rPr lang="tr-TR" sz="2000" dirty="0"/>
              <a:t>. </a:t>
            </a:r>
            <a:r>
              <a:rPr lang="tr-TR" sz="2000" dirty="0" err="1"/>
              <a:t>Everyone</a:t>
            </a:r>
            <a:r>
              <a:rPr lang="tr-TR" sz="2000" dirty="0"/>
              <a:t> </a:t>
            </a:r>
            <a:r>
              <a:rPr lang="tr-TR" sz="2000" dirty="0" err="1"/>
              <a:t>started</a:t>
            </a:r>
            <a:r>
              <a:rPr lang="tr-TR" sz="2000" dirty="0"/>
              <a:t> </a:t>
            </a:r>
            <a:r>
              <a:rPr lang="tr-TR" sz="2000" dirty="0" err="1"/>
              <a:t>screaming</a:t>
            </a:r>
            <a:r>
              <a:rPr lang="tr-TR" sz="2000" dirty="0"/>
              <a:t>. </a:t>
            </a:r>
            <a:r>
              <a:rPr lang="tr-TR" sz="2000" dirty="0" err="1"/>
              <a:t>After</a:t>
            </a:r>
            <a:r>
              <a:rPr lang="tr-TR" sz="2000" dirty="0"/>
              <a:t> 5 </a:t>
            </a:r>
            <a:r>
              <a:rPr lang="tr-TR" sz="2000" dirty="0" err="1"/>
              <a:t>minutes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lights</a:t>
            </a:r>
            <a:r>
              <a:rPr lang="tr-TR" sz="2000" dirty="0"/>
              <a:t> </a:t>
            </a:r>
            <a:r>
              <a:rPr lang="tr-TR" sz="2000" dirty="0" err="1"/>
              <a:t>turned</a:t>
            </a:r>
            <a:r>
              <a:rPr lang="tr-TR" sz="2000" dirty="0"/>
              <a:t> on </a:t>
            </a:r>
            <a:r>
              <a:rPr lang="tr-TR" sz="2000" dirty="0" err="1"/>
              <a:t>again</a:t>
            </a:r>
            <a:r>
              <a:rPr lang="tr-TR" sz="2000" dirty="0"/>
              <a:t>, </a:t>
            </a:r>
            <a:r>
              <a:rPr lang="tr-TR" sz="2000" dirty="0" err="1"/>
              <a:t>everything</a:t>
            </a:r>
            <a:r>
              <a:rPr lang="tr-TR" sz="2000" dirty="0"/>
              <a:t> </a:t>
            </a:r>
            <a:r>
              <a:rPr lang="tr-TR" sz="2000" dirty="0" err="1"/>
              <a:t>was</a:t>
            </a:r>
            <a:r>
              <a:rPr lang="tr-TR" sz="2000" dirty="0"/>
              <a:t> in </a:t>
            </a:r>
            <a:r>
              <a:rPr lang="tr-TR" sz="2000" dirty="0" err="1"/>
              <a:t>place</a:t>
            </a:r>
            <a:r>
              <a:rPr lang="tr-TR" sz="2000" dirty="0"/>
              <a:t>, </a:t>
            </a:r>
            <a:r>
              <a:rPr lang="tr-TR" sz="2000" dirty="0" err="1"/>
              <a:t>except</a:t>
            </a:r>
            <a:r>
              <a:rPr lang="tr-TR" sz="2000" dirty="0"/>
              <a:t> </a:t>
            </a:r>
            <a:r>
              <a:rPr lang="tr-TR" sz="2000" dirty="0" err="1"/>
              <a:t>Simon</a:t>
            </a:r>
            <a:r>
              <a:rPr lang="tr-TR" sz="2000" dirty="0"/>
              <a:t> </a:t>
            </a:r>
            <a:r>
              <a:rPr lang="tr-TR" sz="2000" dirty="0" err="1"/>
              <a:t>Fletcher</a:t>
            </a:r>
            <a:r>
              <a:rPr lang="tr-TR" sz="2000" dirty="0"/>
              <a:t>. He </a:t>
            </a:r>
            <a:r>
              <a:rPr lang="tr-TR" sz="2000" dirty="0" err="1"/>
              <a:t>was</a:t>
            </a:r>
            <a:r>
              <a:rPr lang="tr-TR" sz="2000" dirty="0"/>
              <a:t> </a:t>
            </a:r>
            <a:r>
              <a:rPr lang="tr-TR" sz="2000" dirty="0" err="1"/>
              <a:t>stabbed</a:t>
            </a:r>
            <a:r>
              <a:rPr lang="tr-TR" sz="2000" dirty="0"/>
              <a:t> </a:t>
            </a:r>
            <a:r>
              <a:rPr lang="tr-TR" sz="2000" dirty="0" err="1"/>
              <a:t>from</a:t>
            </a:r>
            <a:r>
              <a:rPr lang="tr-TR" sz="2000" dirty="0"/>
              <a:t> his </a:t>
            </a:r>
            <a:r>
              <a:rPr lang="tr-TR" sz="2000" dirty="0" err="1"/>
              <a:t>neck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arm</a:t>
            </a:r>
            <a:r>
              <a:rPr lang="tr-TR" sz="2000" dirty="0"/>
              <a:t>, </a:t>
            </a:r>
            <a:r>
              <a:rPr lang="tr-TR" sz="2000" dirty="0" err="1"/>
              <a:t>bleeding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dead</a:t>
            </a:r>
            <a:r>
              <a:rPr lang="tr-TR" sz="2000" dirty="0"/>
              <a:t>... </a:t>
            </a:r>
            <a:r>
              <a:rPr lang="tr-TR" sz="2000" dirty="0" err="1"/>
              <a:t>There</a:t>
            </a:r>
            <a:r>
              <a:rPr lang="tr-TR" sz="2000" dirty="0"/>
              <a:t> </a:t>
            </a:r>
            <a:r>
              <a:rPr lang="tr-TR" sz="2000" dirty="0" err="1"/>
              <a:t>was</a:t>
            </a:r>
            <a:r>
              <a:rPr lang="tr-TR" sz="2000" dirty="0"/>
              <a:t> a </a:t>
            </a:r>
            <a:r>
              <a:rPr lang="tr-TR" sz="2000" dirty="0" err="1"/>
              <a:t>mysterious</a:t>
            </a:r>
            <a:r>
              <a:rPr lang="tr-TR" sz="2000" dirty="0"/>
              <a:t> </a:t>
            </a:r>
            <a:r>
              <a:rPr lang="tr-TR" sz="2000" dirty="0" err="1"/>
              <a:t>satin</a:t>
            </a:r>
            <a:r>
              <a:rPr lang="tr-TR" sz="2000" dirty="0"/>
              <a:t> </a:t>
            </a:r>
            <a:r>
              <a:rPr lang="tr-TR" sz="2000" dirty="0" err="1"/>
              <a:t>glove</a:t>
            </a:r>
            <a:r>
              <a:rPr lang="tr-TR" sz="2000" dirty="0"/>
              <a:t> on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ground</a:t>
            </a:r>
            <a:r>
              <a:rPr lang="tr-TR" sz="2000" dirty="0"/>
              <a:t>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07AFB-045C-DE0E-DE48-AF94B1CA1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521" y="1027906"/>
            <a:ext cx="4421035" cy="428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28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0DFA81-5A46-DB2A-31B7-FDF6A3951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DR. ADRIAN BLAKE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E4A0AD57-F3C8-81A5-A47F-1DC18D646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93" y="1690688"/>
            <a:ext cx="4351338" cy="4351338"/>
          </a:xfr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973B6F2-116C-2A1A-CDA3-B521E97A59C7}"/>
              </a:ext>
            </a:extLst>
          </p:cNvPr>
          <p:cNvSpPr txBox="1"/>
          <p:nvPr/>
        </p:nvSpPr>
        <p:spPr>
          <a:xfrm>
            <a:off x="403621" y="2435196"/>
            <a:ext cx="64484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/>
              <a:t>• Age : 49</a:t>
            </a:r>
          </a:p>
          <a:p>
            <a:pPr algn="l"/>
            <a:r>
              <a:rPr lang="tr-TR" dirty="0"/>
              <a:t>• </a:t>
            </a:r>
            <a:r>
              <a:rPr lang="tr-TR" dirty="0" err="1"/>
              <a:t>Job</a:t>
            </a:r>
            <a:r>
              <a:rPr lang="tr-TR" dirty="0"/>
              <a:t> : </a:t>
            </a:r>
            <a:r>
              <a:rPr lang="tr-TR" dirty="0" err="1"/>
              <a:t>Oncologist</a:t>
            </a:r>
            <a:r>
              <a:rPr lang="tr-TR" dirty="0"/>
              <a:t> / </a:t>
            </a:r>
            <a:r>
              <a:rPr lang="tr-TR" dirty="0" err="1"/>
              <a:t>Cancer</a:t>
            </a:r>
            <a:r>
              <a:rPr lang="tr-TR" dirty="0"/>
              <a:t> </a:t>
            </a:r>
            <a:r>
              <a:rPr lang="tr-TR" dirty="0" err="1"/>
              <a:t>Specialist</a:t>
            </a:r>
            <a:endParaRPr lang="tr-TR" dirty="0"/>
          </a:p>
          <a:p>
            <a:pPr algn="l"/>
            <a:r>
              <a:rPr lang="tr-TR" dirty="0"/>
              <a:t>• </a:t>
            </a:r>
            <a:r>
              <a:rPr lang="tr-TR" dirty="0" err="1"/>
              <a:t>Victim’s</a:t>
            </a:r>
            <a:r>
              <a:rPr lang="tr-TR" dirty="0"/>
              <a:t> </a:t>
            </a:r>
            <a:r>
              <a:rPr lang="tr-TR" dirty="0" err="1"/>
              <a:t>old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school</a:t>
            </a:r>
            <a:r>
              <a:rPr lang="tr-TR" dirty="0"/>
              <a:t> </a:t>
            </a:r>
            <a:r>
              <a:rPr lang="tr-TR" dirty="0" err="1"/>
              <a:t>friend</a:t>
            </a:r>
            <a:endParaRPr lang="tr-TR" dirty="0"/>
          </a:p>
          <a:p>
            <a:pPr algn="l"/>
            <a:r>
              <a:rPr lang="tr-TR" dirty="0"/>
              <a:t>• </a:t>
            </a:r>
            <a:r>
              <a:rPr lang="tr-TR" dirty="0" err="1"/>
              <a:t>Married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45 </a:t>
            </a:r>
            <a:r>
              <a:rPr lang="tr-TR"/>
              <a:t>year </a:t>
            </a:r>
            <a:r>
              <a:rPr lang="tr-TR" dirty="0" err="1"/>
              <a:t>old</a:t>
            </a:r>
            <a:r>
              <a:rPr lang="tr-TR" dirty="0"/>
              <a:t> </a:t>
            </a:r>
            <a:r>
              <a:rPr lang="tr-TR" dirty="0" err="1"/>
              <a:t>woman</a:t>
            </a:r>
            <a:endParaRPr lang="tr-TR" dirty="0"/>
          </a:p>
          <a:p>
            <a:pPr algn="l"/>
            <a:r>
              <a:rPr lang="tr-TR" dirty="0"/>
              <a:t>• He has a 15 </a:t>
            </a:r>
            <a:r>
              <a:rPr lang="tr-TR" dirty="0" err="1"/>
              <a:t>year</a:t>
            </a:r>
            <a:r>
              <a:rPr lang="tr-TR" dirty="0"/>
              <a:t> </a:t>
            </a:r>
            <a:r>
              <a:rPr lang="tr-TR" dirty="0" err="1"/>
              <a:t>old</a:t>
            </a:r>
            <a:r>
              <a:rPr lang="tr-TR" dirty="0"/>
              <a:t> son</a:t>
            </a:r>
          </a:p>
          <a:p>
            <a:pPr algn="l"/>
            <a:r>
              <a:rPr lang="tr-TR" dirty="0"/>
              <a:t>• He is a </a:t>
            </a:r>
            <a:r>
              <a:rPr lang="tr-TR" dirty="0" err="1"/>
              <a:t>clever</a:t>
            </a:r>
            <a:r>
              <a:rPr lang="tr-TR" dirty="0"/>
              <a:t>, </a:t>
            </a:r>
            <a:r>
              <a:rPr lang="tr-TR" dirty="0" err="1"/>
              <a:t>wealthy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well</a:t>
            </a:r>
            <a:r>
              <a:rPr lang="tr-TR" dirty="0"/>
              <a:t> </a:t>
            </a:r>
            <a:r>
              <a:rPr lang="tr-TR" dirty="0" err="1"/>
              <a:t>known</a:t>
            </a:r>
            <a:r>
              <a:rPr lang="tr-TR" dirty="0"/>
              <a:t> </a:t>
            </a:r>
            <a:r>
              <a:rPr lang="tr-TR" dirty="0" err="1"/>
              <a:t>doctor</a:t>
            </a:r>
            <a:r>
              <a:rPr lang="tr-TR" dirty="0"/>
              <a:t> in his </a:t>
            </a:r>
            <a:r>
              <a:rPr lang="tr-TR" dirty="0" err="1"/>
              <a:t>major</a:t>
            </a:r>
            <a:r>
              <a:rPr lang="tr-TR" dirty="0"/>
              <a:t> </a:t>
            </a:r>
          </a:p>
          <a:p>
            <a:pPr algn="l"/>
            <a:r>
              <a:rPr lang="tr-TR" dirty="0"/>
              <a:t>• He is not </a:t>
            </a:r>
            <a:r>
              <a:rPr lang="tr-TR" dirty="0" err="1"/>
              <a:t>loyal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he </a:t>
            </a:r>
            <a:r>
              <a:rPr lang="tr-TR" dirty="0" err="1"/>
              <a:t>doesn‘t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care</a:t>
            </a:r>
            <a:r>
              <a:rPr lang="tr-TR" dirty="0"/>
              <a:t> of his son but he is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friend</a:t>
            </a:r>
            <a:endParaRPr lang="tr-TR" dirty="0"/>
          </a:p>
          <a:p>
            <a:pPr algn="l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891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CBFD36-040A-8BD7-E248-983C04AD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IRINA VOLKOV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525F446F-E8B4-2374-105F-BD22A8A36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481" y="1861344"/>
            <a:ext cx="4497536" cy="4351338"/>
          </a:xfr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43950D1B-731B-D2CC-CD07-CC2311770899}"/>
              </a:ext>
            </a:extLst>
          </p:cNvPr>
          <p:cNvSpPr txBox="1"/>
          <p:nvPr/>
        </p:nvSpPr>
        <p:spPr>
          <a:xfrm>
            <a:off x="398067" y="2268141"/>
            <a:ext cx="58340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/>
              <a:t>• Age : 23</a:t>
            </a:r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an </a:t>
            </a:r>
            <a:r>
              <a:rPr lang="tr-TR" err="1"/>
              <a:t>immigrant</a:t>
            </a:r>
            <a:r>
              <a:rPr lang="tr-TR"/>
              <a:t> </a:t>
            </a:r>
            <a:r>
              <a:rPr lang="tr-TR" err="1"/>
              <a:t>from</a:t>
            </a:r>
            <a:r>
              <a:rPr lang="tr-TR"/>
              <a:t> </a:t>
            </a:r>
            <a:r>
              <a:rPr lang="tr-TR" err="1"/>
              <a:t>Russia</a:t>
            </a:r>
            <a:endParaRPr lang="tr-TR"/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migrated</a:t>
            </a:r>
            <a:r>
              <a:rPr lang="tr-TR"/>
              <a:t> </a:t>
            </a:r>
            <a:r>
              <a:rPr lang="tr-TR" err="1"/>
              <a:t>from</a:t>
            </a:r>
            <a:r>
              <a:rPr lang="tr-TR"/>
              <a:t> her </a:t>
            </a:r>
            <a:r>
              <a:rPr lang="tr-TR" err="1"/>
              <a:t>country</a:t>
            </a:r>
            <a:r>
              <a:rPr lang="tr-TR"/>
              <a:t> </a:t>
            </a:r>
            <a:r>
              <a:rPr lang="tr-TR" err="1"/>
              <a:t>because</a:t>
            </a:r>
            <a:r>
              <a:rPr lang="tr-TR"/>
              <a:t> </a:t>
            </a:r>
            <a:r>
              <a:rPr lang="tr-TR" err="1"/>
              <a:t>she</a:t>
            </a:r>
            <a:r>
              <a:rPr lang="tr-TR"/>
              <a:t> has </a:t>
            </a:r>
            <a:r>
              <a:rPr lang="tr-TR" err="1"/>
              <a:t>debt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mafia</a:t>
            </a:r>
            <a:endParaRPr lang="tr-TR"/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</a:t>
            </a:r>
            <a:r>
              <a:rPr lang="tr-TR" err="1"/>
              <a:t>living</a:t>
            </a:r>
            <a:r>
              <a:rPr lang="tr-TR"/>
              <a:t> in </a:t>
            </a:r>
            <a:r>
              <a:rPr lang="tr-TR" err="1"/>
              <a:t>the</a:t>
            </a:r>
            <a:r>
              <a:rPr lang="tr-TR"/>
              <a:t> </a:t>
            </a:r>
            <a:r>
              <a:rPr lang="tr-TR" err="1"/>
              <a:t>country</a:t>
            </a:r>
            <a:r>
              <a:rPr lang="tr-TR"/>
              <a:t> </a:t>
            </a:r>
            <a:r>
              <a:rPr lang="tr-TR" err="1"/>
              <a:t>legally</a:t>
            </a:r>
            <a:r>
              <a:rPr lang="tr-TR"/>
              <a:t> </a:t>
            </a:r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Dr. </a:t>
            </a:r>
            <a:r>
              <a:rPr lang="tr-TR" err="1"/>
              <a:t>Blake‘s</a:t>
            </a:r>
            <a:r>
              <a:rPr lang="tr-TR"/>
              <a:t> </a:t>
            </a:r>
            <a:r>
              <a:rPr lang="tr-TR" err="1"/>
              <a:t>mistress</a:t>
            </a:r>
            <a:endParaRPr lang="tr-TR"/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in </a:t>
            </a:r>
            <a:r>
              <a:rPr lang="tr-TR" err="1"/>
              <a:t>love</a:t>
            </a:r>
            <a:r>
              <a:rPr lang="tr-TR"/>
              <a:t> </a:t>
            </a:r>
            <a:r>
              <a:rPr lang="tr-TR" err="1"/>
              <a:t>with</a:t>
            </a:r>
            <a:r>
              <a:rPr lang="tr-TR"/>
              <a:t> Dr. </a:t>
            </a:r>
            <a:r>
              <a:rPr lang="tr-TR" err="1"/>
              <a:t>Blake</a:t>
            </a:r>
            <a:endParaRPr lang="tr-TR"/>
          </a:p>
          <a:p>
            <a:pPr algn="l"/>
            <a:r>
              <a:rPr lang="tr-TR"/>
              <a:t>• Life </a:t>
            </a:r>
            <a:r>
              <a:rPr lang="tr-TR" err="1"/>
              <a:t>made</a:t>
            </a:r>
            <a:r>
              <a:rPr lang="tr-TR"/>
              <a:t> her </a:t>
            </a:r>
            <a:r>
              <a:rPr lang="tr-TR" err="1"/>
              <a:t>become</a:t>
            </a:r>
            <a:r>
              <a:rPr lang="tr-TR"/>
              <a:t> a </a:t>
            </a:r>
            <a:r>
              <a:rPr lang="tr-TR" err="1"/>
              <a:t>rough</a:t>
            </a:r>
            <a:r>
              <a:rPr lang="tr-TR"/>
              <a:t> </a:t>
            </a:r>
            <a:r>
              <a:rPr lang="tr-TR" err="1"/>
              <a:t>person</a:t>
            </a:r>
            <a:endParaRPr lang="tr-TR"/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</a:t>
            </a:r>
            <a:r>
              <a:rPr lang="tr-TR" err="1"/>
              <a:t>good</a:t>
            </a:r>
            <a:r>
              <a:rPr lang="tr-TR"/>
              <a:t> </a:t>
            </a:r>
            <a:r>
              <a:rPr lang="tr-TR" err="1"/>
              <a:t>liar</a:t>
            </a:r>
            <a:endParaRPr lang="tr-TR"/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3 </a:t>
            </a:r>
            <a:r>
              <a:rPr lang="tr-TR" err="1"/>
              <a:t>months</a:t>
            </a:r>
            <a:r>
              <a:rPr lang="tr-TR"/>
              <a:t> </a:t>
            </a:r>
            <a:r>
              <a:rPr lang="tr-TR" err="1"/>
              <a:t>pregnant</a:t>
            </a:r>
            <a:endParaRPr lang="tr-TR"/>
          </a:p>
          <a:p>
            <a:pPr algn="l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553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A41387-1CE2-1B16-CB96-4C053AC47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SANDY HARPER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224965A3-CDB5-02E4-C981-0955983357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83" y="1956594"/>
            <a:ext cx="4489597" cy="4351338"/>
          </a:xfr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7668D96A-F7A7-6251-EFD2-E69DF0782FC2}"/>
              </a:ext>
            </a:extLst>
          </p:cNvPr>
          <p:cNvSpPr txBox="1"/>
          <p:nvPr/>
        </p:nvSpPr>
        <p:spPr>
          <a:xfrm>
            <a:off x="251942" y="2815828"/>
            <a:ext cx="68020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/>
              <a:t>• Age : 29</a:t>
            </a:r>
          </a:p>
          <a:p>
            <a:pPr algn="l"/>
            <a:r>
              <a:rPr lang="tr-TR"/>
              <a:t>• </a:t>
            </a:r>
            <a:r>
              <a:rPr lang="tr-TR" err="1"/>
              <a:t>Job</a:t>
            </a:r>
            <a:r>
              <a:rPr lang="tr-TR"/>
              <a:t>: Barmaid</a:t>
            </a:r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lives</a:t>
            </a:r>
            <a:r>
              <a:rPr lang="tr-TR"/>
              <a:t> in Los Angeles </a:t>
            </a:r>
            <a:r>
              <a:rPr lang="tr-TR" err="1"/>
              <a:t>with</a:t>
            </a:r>
            <a:r>
              <a:rPr lang="tr-TR"/>
              <a:t> her </a:t>
            </a:r>
            <a:r>
              <a:rPr lang="tr-TR" err="1"/>
              <a:t>mother</a:t>
            </a:r>
            <a:r>
              <a:rPr lang="tr-TR"/>
              <a:t> </a:t>
            </a:r>
            <a:r>
              <a:rPr lang="tr-TR" err="1"/>
              <a:t>alone</a:t>
            </a:r>
            <a:r>
              <a:rPr lang="tr-TR"/>
              <a:t> </a:t>
            </a:r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was</a:t>
            </a:r>
            <a:r>
              <a:rPr lang="tr-TR"/>
              <a:t> in </a:t>
            </a:r>
            <a:r>
              <a:rPr lang="tr-TR" err="1"/>
              <a:t>jail</a:t>
            </a:r>
            <a:r>
              <a:rPr lang="tr-TR"/>
              <a:t> </a:t>
            </a:r>
            <a:r>
              <a:rPr lang="tr-TR" err="1"/>
              <a:t>for</a:t>
            </a:r>
            <a:r>
              <a:rPr lang="tr-TR"/>
              <a:t> 5 </a:t>
            </a:r>
            <a:r>
              <a:rPr lang="tr-TR" err="1"/>
              <a:t>months</a:t>
            </a:r>
            <a:r>
              <a:rPr lang="tr-TR"/>
              <a:t> </a:t>
            </a:r>
            <a:r>
              <a:rPr lang="tr-TR" err="1"/>
              <a:t>when</a:t>
            </a:r>
            <a:r>
              <a:rPr lang="tr-TR"/>
              <a:t>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was</a:t>
            </a:r>
            <a:r>
              <a:rPr lang="tr-TR"/>
              <a:t> 25 </a:t>
            </a:r>
            <a:r>
              <a:rPr lang="tr-TR" err="1"/>
              <a:t>years</a:t>
            </a:r>
            <a:r>
              <a:rPr lang="tr-TR"/>
              <a:t> </a:t>
            </a:r>
            <a:r>
              <a:rPr lang="tr-TR" err="1"/>
              <a:t>old</a:t>
            </a:r>
            <a:endParaRPr lang="tr-TR"/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dropped</a:t>
            </a:r>
            <a:r>
              <a:rPr lang="tr-TR"/>
              <a:t> </a:t>
            </a:r>
            <a:r>
              <a:rPr lang="tr-TR" err="1"/>
              <a:t>out</a:t>
            </a:r>
            <a:r>
              <a:rPr lang="tr-TR"/>
              <a:t> of </a:t>
            </a:r>
            <a:r>
              <a:rPr lang="tr-TR" err="1"/>
              <a:t>Law</a:t>
            </a:r>
            <a:r>
              <a:rPr lang="tr-TR"/>
              <a:t> </a:t>
            </a:r>
            <a:r>
              <a:rPr lang="tr-TR" err="1"/>
              <a:t>school</a:t>
            </a:r>
            <a:r>
              <a:rPr lang="tr-TR"/>
              <a:t> </a:t>
            </a:r>
            <a:r>
              <a:rPr lang="tr-TR" err="1"/>
              <a:t>because</a:t>
            </a:r>
            <a:r>
              <a:rPr lang="tr-TR"/>
              <a:t> of her </a:t>
            </a:r>
            <a:r>
              <a:rPr lang="tr-TR" err="1"/>
              <a:t>father‘s</a:t>
            </a:r>
            <a:r>
              <a:rPr lang="tr-TR"/>
              <a:t> </a:t>
            </a:r>
            <a:r>
              <a:rPr lang="tr-TR" err="1"/>
              <a:t>health</a:t>
            </a:r>
            <a:r>
              <a:rPr lang="tr-TR"/>
              <a:t> </a:t>
            </a:r>
            <a:r>
              <a:rPr lang="tr-TR" err="1"/>
              <a:t>conditions</a:t>
            </a:r>
            <a:r>
              <a:rPr lang="tr-TR"/>
              <a:t>, </a:t>
            </a:r>
            <a:r>
              <a:rPr lang="tr-TR" err="1"/>
              <a:t>she</a:t>
            </a:r>
            <a:r>
              <a:rPr lang="tr-TR"/>
              <a:t> </a:t>
            </a:r>
            <a:r>
              <a:rPr lang="tr-TR" err="1"/>
              <a:t>needed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work</a:t>
            </a:r>
            <a:r>
              <a:rPr lang="tr-TR"/>
              <a:t> as a barmaid</a:t>
            </a:r>
          </a:p>
          <a:p>
            <a:pPr algn="l"/>
            <a:r>
              <a:rPr lang="tr-TR"/>
              <a:t>• </a:t>
            </a:r>
            <a:r>
              <a:rPr lang="tr-TR" err="1"/>
              <a:t>She</a:t>
            </a:r>
            <a:r>
              <a:rPr lang="tr-TR"/>
              <a:t> is </a:t>
            </a:r>
            <a:r>
              <a:rPr lang="tr-TR" err="1"/>
              <a:t>extremely</a:t>
            </a:r>
            <a:r>
              <a:rPr lang="tr-TR"/>
              <a:t> </a:t>
            </a:r>
            <a:r>
              <a:rPr lang="tr-TR" err="1"/>
              <a:t>friendly</a:t>
            </a:r>
            <a:r>
              <a:rPr lang="tr-TR"/>
              <a:t> but </a:t>
            </a:r>
            <a:r>
              <a:rPr lang="tr-TR" err="1"/>
              <a:t>she</a:t>
            </a:r>
            <a:r>
              <a:rPr lang="tr-TR"/>
              <a:t> is </a:t>
            </a:r>
            <a:r>
              <a:rPr lang="tr-TR" err="1"/>
              <a:t>very</a:t>
            </a:r>
            <a:r>
              <a:rPr lang="tr-TR"/>
              <a:t> </a:t>
            </a:r>
            <a:r>
              <a:rPr lang="tr-TR" err="1"/>
              <a:t>vindictive</a:t>
            </a:r>
            <a:endParaRPr lang="tr-TR"/>
          </a:p>
          <a:p>
            <a:pPr algn="l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409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CEE3AC-FC2E-0F1B-0464-29CAE6218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Ricci</a:t>
            </a:r>
            <a:endParaRPr lang="tr-TR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69435B0-3695-A130-5FDD-79E856999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46" y="1908969"/>
            <a:ext cx="4517508" cy="4351338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051EF8DE-6DEA-C851-C302-FBF078BF5F86}"/>
              </a:ext>
            </a:extLst>
          </p:cNvPr>
          <p:cNvSpPr txBox="1"/>
          <p:nvPr/>
        </p:nvSpPr>
        <p:spPr>
          <a:xfrm>
            <a:off x="446484" y="2514600"/>
            <a:ext cx="65639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dirty="0"/>
              <a:t>•Age: 30</a:t>
            </a:r>
          </a:p>
          <a:p>
            <a:pPr algn="l"/>
            <a:r>
              <a:rPr lang="tr-TR" dirty="0"/>
              <a:t>• </a:t>
            </a:r>
            <a:r>
              <a:rPr lang="tr-TR" dirty="0" err="1"/>
              <a:t>Job</a:t>
            </a:r>
            <a:r>
              <a:rPr lang="tr-TR" dirty="0"/>
              <a:t> : </a:t>
            </a:r>
            <a:r>
              <a:rPr lang="tr-TR" dirty="0" err="1"/>
              <a:t>Lawyer</a:t>
            </a:r>
            <a:r>
              <a:rPr lang="tr-TR" dirty="0"/>
              <a:t> (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immigrants</a:t>
            </a:r>
            <a:r>
              <a:rPr lang="tr-TR" dirty="0"/>
              <a:t>) </a:t>
            </a:r>
          </a:p>
          <a:p>
            <a:pPr algn="l"/>
            <a:r>
              <a:rPr lang="tr-TR" dirty="0"/>
              <a:t>• He is </a:t>
            </a:r>
            <a:r>
              <a:rPr lang="tr-TR" dirty="0" err="1"/>
              <a:t>originally</a:t>
            </a:r>
            <a:r>
              <a:rPr lang="tr-TR" dirty="0"/>
              <a:t> an </a:t>
            </a:r>
            <a:r>
              <a:rPr lang="tr-TR" dirty="0" err="1"/>
              <a:t>Italian</a:t>
            </a:r>
            <a:r>
              <a:rPr lang="tr-TR" dirty="0"/>
              <a:t> but he </a:t>
            </a:r>
            <a:r>
              <a:rPr lang="tr-TR" dirty="0" err="1"/>
              <a:t>was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U.S. since his </a:t>
            </a:r>
            <a:r>
              <a:rPr lang="tr-TR" dirty="0" err="1"/>
              <a:t>birth</a:t>
            </a:r>
            <a:endParaRPr lang="tr-TR" dirty="0"/>
          </a:p>
          <a:p>
            <a:pPr algn="l"/>
            <a:r>
              <a:rPr lang="tr-TR" dirty="0"/>
              <a:t>• He is a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customer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Pub</a:t>
            </a:r>
            <a:endParaRPr lang="tr-TR" dirty="0"/>
          </a:p>
          <a:p>
            <a:pPr algn="l"/>
            <a:r>
              <a:rPr lang="tr-TR" dirty="0"/>
              <a:t>• He has a </a:t>
            </a:r>
            <a:r>
              <a:rPr lang="tr-TR" dirty="0" err="1"/>
              <a:t>clear</a:t>
            </a:r>
            <a:r>
              <a:rPr lang="tr-TR" dirty="0"/>
              <a:t> </a:t>
            </a:r>
            <a:r>
              <a:rPr lang="tr-TR" dirty="0" err="1"/>
              <a:t>conscience</a:t>
            </a:r>
            <a:r>
              <a:rPr lang="tr-TR" dirty="0"/>
              <a:t> but he is a </a:t>
            </a:r>
            <a:r>
              <a:rPr lang="tr-TR" dirty="0" err="1"/>
              <a:t>bad</a:t>
            </a:r>
            <a:r>
              <a:rPr lang="tr-TR" dirty="0"/>
              <a:t> </a:t>
            </a:r>
            <a:r>
              <a:rPr lang="tr-TR" dirty="0" err="1"/>
              <a:t>tempered</a:t>
            </a:r>
            <a:r>
              <a:rPr lang="tr-TR" dirty="0"/>
              <a:t> </a:t>
            </a:r>
            <a:r>
              <a:rPr lang="tr-TR" dirty="0" err="1"/>
              <a:t>person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350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658327-33EB-C07C-E0D6-FDE0D70D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84" y="240110"/>
            <a:ext cx="9246394" cy="876102"/>
          </a:xfrm>
        </p:spPr>
        <p:txBody>
          <a:bodyPr/>
          <a:lstStyle/>
          <a:p>
            <a:r>
              <a:rPr lang="tr-TR" dirty="0" err="1"/>
              <a:t>Investigation</a:t>
            </a:r>
            <a:r>
              <a:rPr lang="tr-TR" dirty="0"/>
              <a:t> of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Blake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95E433-F4DE-7B4D-78DA-B5E9BAE4F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40" y="1372126"/>
            <a:ext cx="9537019" cy="5075107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D: </a:t>
            </a:r>
            <a:r>
              <a:rPr lang="tr-TR" dirty="0" err="1"/>
              <a:t>Welcome</a:t>
            </a:r>
            <a:r>
              <a:rPr lang="tr-TR" dirty="0"/>
              <a:t> </a:t>
            </a:r>
            <a:r>
              <a:rPr lang="tr-TR" dirty="0" err="1"/>
              <a:t>Mr</a:t>
            </a:r>
            <a:r>
              <a:rPr lang="tr-TR" dirty="0"/>
              <a:t>. </a:t>
            </a:r>
            <a:r>
              <a:rPr lang="tr-TR" dirty="0" err="1"/>
              <a:t>Blake</a:t>
            </a:r>
            <a:r>
              <a:rPr lang="tr-TR" dirty="0"/>
              <a:t>, I am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ask </a:t>
            </a:r>
            <a:r>
              <a:rPr lang="tr-TR" dirty="0" err="1"/>
              <a:t>you</a:t>
            </a:r>
            <a:r>
              <a:rPr lang="tr-TR" dirty="0"/>
              <a:t> a </a:t>
            </a:r>
            <a:r>
              <a:rPr lang="tr-TR" dirty="0" err="1"/>
              <a:t>few</a:t>
            </a:r>
            <a:r>
              <a:rPr lang="tr-TR" dirty="0"/>
              <a:t> </a:t>
            </a:r>
            <a:r>
              <a:rPr lang="tr-TR" dirty="0" err="1"/>
              <a:t>questions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.
</a:t>
            </a:r>
            <a:r>
              <a:rPr lang="tr-TR" b="1" dirty="0" err="1"/>
              <a:t>Mr</a:t>
            </a:r>
            <a:r>
              <a:rPr lang="tr-TR" b="1" dirty="0"/>
              <a:t> </a:t>
            </a:r>
            <a:r>
              <a:rPr lang="tr-TR" b="1" dirty="0" err="1"/>
              <a:t>Blake</a:t>
            </a:r>
            <a:r>
              <a:rPr lang="tr-TR" dirty="0"/>
              <a:t>: 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Detective</a:t>
            </a:r>
            <a:r>
              <a:rPr lang="tr-TR" dirty="0"/>
              <a:t>, of </a:t>
            </a:r>
            <a:r>
              <a:rPr lang="tr-TR" dirty="0" err="1"/>
              <a:t>course</a:t>
            </a:r>
            <a:r>
              <a:rPr lang="tr-TR" dirty="0"/>
              <a:t>, I am here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friend’s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.
</a:t>
            </a:r>
            <a:r>
              <a:rPr lang="tr-TR" b="1" dirty="0"/>
              <a:t>D:</a:t>
            </a:r>
            <a:r>
              <a:rPr lang="tr-TR" dirty="0"/>
              <a:t> </a:t>
            </a:r>
            <a:r>
              <a:rPr lang="tr-TR" dirty="0" err="1"/>
              <a:t>Firstly</a:t>
            </a:r>
            <a:r>
              <a:rPr lang="tr-TR" dirty="0"/>
              <a:t>,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bar?
</a:t>
            </a:r>
            <a:r>
              <a:rPr lang="tr-TR" b="1" dirty="0" err="1"/>
              <a:t>Mr</a:t>
            </a:r>
            <a:r>
              <a:rPr lang="tr-TR" b="1" dirty="0"/>
              <a:t> </a:t>
            </a:r>
            <a:r>
              <a:rPr lang="tr-TR" b="1" dirty="0" err="1"/>
              <a:t>Blake</a:t>
            </a:r>
            <a:r>
              <a:rPr lang="tr-TR" b="1" dirty="0"/>
              <a:t>:</a:t>
            </a:r>
            <a:r>
              <a:rPr lang="tr-TR" dirty="0"/>
              <a:t>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 </a:t>
            </a:r>
            <a:r>
              <a:rPr lang="tr-TR" dirty="0" err="1"/>
              <a:t>drink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bar </a:t>
            </a:r>
            <a:r>
              <a:rPr lang="tr-TR" dirty="0" err="1"/>
              <a:t>every</a:t>
            </a:r>
            <a:r>
              <a:rPr lang="tr-TR" dirty="0"/>
              <a:t> </a:t>
            </a:r>
            <a:r>
              <a:rPr lang="tr-TR" dirty="0" err="1"/>
              <a:t>month</a:t>
            </a:r>
            <a:r>
              <a:rPr lang="tr-TR" dirty="0"/>
              <a:t>.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</a:t>
            </a:r>
            <a:r>
              <a:rPr lang="tr-TR" dirty="0" err="1"/>
              <a:t>wasn’t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previous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 </a:t>
            </a:r>
            <a:r>
              <a:rPr lang="tr-TR" dirty="0" err="1"/>
              <a:t>despite</a:t>
            </a:r>
            <a:r>
              <a:rPr lang="tr-TR" dirty="0"/>
              <a:t> he </a:t>
            </a:r>
            <a:r>
              <a:rPr lang="tr-TR" dirty="0" err="1"/>
              <a:t>asked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me 1 </a:t>
            </a:r>
            <a:r>
              <a:rPr lang="tr-TR" dirty="0" err="1"/>
              <a:t>week</a:t>
            </a:r>
            <a:r>
              <a:rPr lang="tr-TR" dirty="0"/>
              <a:t> </a:t>
            </a:r>
            <a:r>
              <a:rPr lang="tr-TR" dirty="0" err="1"/>
              <a:t>earlier</a:t>
            </a:r>
            <a:r>
              <a:rPr lang="tr-TR" dirty="0"/>
              <a:t>. 
</a:t>
            </a:r>
            <a:r>
              <a:rPr lang="tr-TR" b="1" dirty="0"/>
              <a:t>D: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an </a:t>
            </a:r>
            <a:r>
              <a:rPr lang="tr-TR" dirty="0" err="1"/>
              <a:t>argument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,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is a </a:t>
            </a:r>
            <a:r>
              <a:rPr lang="tr-TR" dirty="0" err="1"/>
              <a:t>connection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?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argument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?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Volkov</a:t>
            </a:r>
            <a:r>
              <a:rPr lang="tr-TR" dirty="0"/>
              <a:t>
</a:t>
            </a:r>
            <a:r>
              <a:rPr lang="tr-TR" b="1" dirty="0" err="1"/>
              <a:t>Mr</a:t>
            </a:r>
            <a:r>
              <a:rPr lang="tr-TR" b="1" dirty="0"/>
              <a:t>. </a:t>
            </a:r>
            <a:r>
              <a:rPr lang="tr-TR" b="1" dirty="0" err="1"/>
              <a:t>Blake</a:t>
            </a:r>
            <a:r>
              <a:rPr lang="tr-TR" b="1" dirty="0"/>
              <a:t>: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had </a:t>
            </a:r>
            <a:r>
              <a:rPr lang="tr-TR" dirty="0" err="1"/>
              <a:t>just</a:t>
            </a:r>
            <a:r>
              <a:rPr lang="tr-TR" dirty="0"/>
              <a:t> a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 </a:t>
            </a:r>
            <a:r>
              <a:rPr lang="tr-TR" dirty="0" err="1"/>
              <a:t>stand</a:t>
            </a:r>
            <a:r>
              <a:rPr lang="tr-TR" dirty="0"/>
              <a:t> </a:t>
            </a:r>
            <a:r>
              <a:rPr lang="tr-TR" dirty="0" err="1"/>
              <a:t>approximately</a:t>
            </a:r>
            <a:r>
              <a:rPr lang="tr-TR" dirty="0"/>
              <a:t>  6 </a:t>
            </a:r>
            <a:r>
              <a:rPr lang="tr-TR" dirty="0" err="1"/>
              <a:t>months</a:t>
            </a:r>
            <a:r>
              <a:rPr lang="tr-TR" dirty="0"/>
              <a:t> </a:t>
            </a:r>
            <a:r>
              <a:rPr lang="tr-TR" dirty="0" err="1"/>
              <a:t>ago</a:t>
            </a:r>
            <a:r>
              <a:rPr lang="tr-TR" dirty="0"/>
              <a:t>.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interaction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 4 </a:t>
            </a:r>
            <a:r>
              <a:rPr lang="tr-TR" dirty="0" err="1"/>
              <a:t>months</a:t>
            </a:r>
            <a:r>
              <a:rPr lang="tr-TR" dirty="0"/>
              <a:t> </a:t>
            </a:r>
            <a:r>
              <a:rPr lang="tr-TR" dirty="0" err="1"/>
              <a:t>ago</a:t>
            </a:r>
            <a:r>
              <a:rPr lang="tr-TR" dirty="0"/>
              <a:t>,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me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pregnant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wasn’t</a:t>
            </a:r>
            <a:r>
              <a:rPr lang="tr-TR" dirty="0"/>
              <a:t>, </a:t>
            </a:r>
            <a:r>
              <a:rPr lang="tr-TR" dirty="0" err="1"/>
              <a:t>she</a:t>
            </a:r>
            <a:r>
              <a:rPr lang="tr-TR" dirty="0"/>
              <a:t> is a </a:t>
            </a:r>
            <a:r>
              <a:rPr lang="tr-TR" dirty="0" err="1"/>
              <a:t>liar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gold</a:t>
            </a:r>
            <a:r>
              <a:rPr lang="tr-TR" dirty="0"/>
              <a:t> </a:t>
            </a:r>
            <a:r>
              <a:rPr lang="tr-TR" dirty="0" err="1"/>
              <a:t>digger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threatened</a:t>
            </a:r>
            <a:r>
              <a:rPr lang="tr-TR" dirty="0"/>
              <a:t> me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telling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incident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wife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it </a:t>
            </a:r>
            <a:r>
              <a:rPr lang="tr-TR" dirty="0" err="1"/>
              <a:t>again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,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angry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had an </a:t>
            </a:r>
            <a:r>
              <a:rPr lang="tr-TR" dirty="0" err="1"/>
              <a:t>argument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her.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mistake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 6 </a:t>
            </a:r>
            <a:r>
              <a:rPr lang="tr-TR" dirty="0" err="1"/>
              <a:t>months</a:t>
            </a:r>
            <a:r>
              <a:rPr lang="tr-TR" dirty="0"/>
              <a:t> </a:t>
            </a:r>
            <a:r>
              <a:rPr lang="tr-TR" dirty="0" err="1"/>
              <a:t>ago</a:t>
            </a:r>
            <a:r>
              <a:rPr lang="tr-TR" dirty="0"/>
              <a:t>, I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wife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kid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don’t</a:t>
            </a:r>
            <a:r>
              <a:rPr lang="tr-TR" dirty="0"/>
              <a:t> want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anymore</a:t>
            </a:r>
            <a:r>
              <a:rPr lang="tr-TR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5C2341-EE74-434D-2C9F-87A78B15D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206" y="144937"/>
            <a:ext cx="2454377" cy="245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04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75367A-E2E0-B6D4-001E-939BB085F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56" y="887015"/>
            <a:ext cx="8502253" cy="5411391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/>
              <a:t>D:</a:t>
            </a:r>
            <a:r>
              <a:rPr lang="tr-TR" dirty="0"/>
              <a:t>Can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describe</a:t>
            </a:r>
            <a:r>
              <a:rPr lang="tr-TR" dirty="0"/>
              <a:t> me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?</a:t>
            </a:r>
          </a:p>
          <a:p>
            <a:r>
              <a:rPr lang="tr-TR" b="1" dirty="0" err="1"/>
              <a:t>Mr</a:t>
            </a:r>
            <a:r>
              <a:rPr lang="tr-TR" b="1" dirty="0"/>
              <a:t>. </a:t>
            </a:r>
            <a:r>
              <a:rPr lang="tr-TR" b="1" dirty="0" err="1"/>
              <a:t>Blake: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wasn't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left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.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just</a:t>
            </a:r>
            <a:r>
              <a:rPr lang="tr-TR" dirty="0"/>
              <a:t> </a:t>
            </a:r>
            <a:r>
              <a:rPr lang="tr-TR" dirty="0" err="1"/>
              <a:t>reaching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wallet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fell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floor</a:t>
            </a:r>
            <a:r>
              <a:rPr lang="tr-TR" dirty="0"/>
              <a:t>. </a:t>
            </a:r>
            <a:r>
              <a:rPr lang="tr-TR" dirty="0" err="1"/>
              <a:t>Shortly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, </a:t>
            </a:r>
            <a:r>
              <a:rPr lang="tr-TR" dirty="0" err="1"/>
              <a:t>someone</a:t>
            </a:r>
            <a:r>
              <a:rPr lang="tr-TR" dirty="0"/>
              <a:t> </a:t>
            </a:r>
            <a:r>
              <a:rPr lang="tr-TR" dirty="0" err="1"/>
              <a:t>bumped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me, </a:t>
            </a:r>
            <a:r>
              <a:rPr lang="tr-TR" dirty="0" err="1"/>
              <a:t>causing</a:t>
            </a:r>
            <a:r>
              <a:rPr lang="tr-TR" dirty="0"/>
              <a:t> me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lose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balance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chair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found</a:t>
            </a:r>
            <a:r>
              <a:rPr lang="tr-TR" dirty="0"/>
              <a:t> </a:t>
            </a:r>
            <a:r>
              <a:rPr lang="tr-TR" dirty="0" err="1"/>
              <a:t>myself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ground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shouted</a:t>
            </a:r>
            <a:r>
              <a:rPr lang="tr-TR" dirty="0"/>
              <a:t>. </a:t>
            </a:r>
            <a:r>
              <a:rPr lang="tr-TR" dirty="0" err="1"/>
              <a:t>Then</a:t>
            </a:r>
            <a:r>
              <a:rPr lang="tr-TR" dirty="0"/>
              <a:t>, I </a:t>
            </a:r>
            <a:r>
              <a:rPr lang="tr-TR" dirty="0" err="1"/>
              <a:t>heard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dear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</a:t>
            </a:r>
            <a:r>
              <a:rPr lang="tr-TR" dirty="0" err="1"/>
              <a:t>screaming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darkness</a:t>
            </a:r>
            <a:r>
              <a:rPr lang="tr-TR" dirty="0"/>
              <a:t>. I </a:t>
            </a:r>
            <a:r>
              <a:rPr lang="tr-TR" dirty="0" err="1"/>
              <a:t>think</a:t>
            </a:r>
            <a:r>
              <a:rPr lang="tr-TR" dirty="0"/>
              <a:t> 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bumped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me </a:t>
            </a:r>
            <a:r>
              <a:rPr lang="tr-TR" dirty="0" err="1"/>
              <a:t>wasn't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large</a:t>
            </a:r>
            <a:r>
              <a:rPr lang="tr-TR" dirty="0"/>
              <a:t>.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on,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lying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, </a:t>
            </a:r>
            <a:r>
              <a:rPr lang="tr-TR" dirty="0" err="1"/>
              <a:t>covered</a:t>
            </a:r>
            <a:r>
              <a:rPr lang="tr-TR" dirty="0"/>
              <a:t> in </a:t>
            </a:r>
            <a:r>
              <a:rPr lang="tr-TR" dirty="0" err="1"/>
              <a:t>blood</a:t>
            </a:r>
            <a:r>
              <a:rPr lang="tr-TR" dirty="0"/>
              <a:t>, </a:t>
            </a:r>
            <a:r>
              <a:rPr lang="tr-TR" dirty="0" err="1"/>
              <a:t>stabbed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neck</a:t>
            </a:r>
            <a:r>
              <a:rPr lang="tr-TR" dirty="0"/>
              <a:t>.</a:t>
            </a:r>
          </a:p>
          <a:p>
            <a:r>
              <a:rPr lang="tr-TR" i="1" dirty="0"/>
              <a:t>( </a:t>
            </a:r>
            <a:r>
              <a:rPr lang="tr-TR" i="1" dirty="0" err="1"/>
              <a:t>Detective</a:t>
            </a:r>
            <a:r>
              <a:rPr lang="tr-TR" i="1" dirty="0"/>
              <a:t> </a:t>
            </a:r>
            <a:r>
              <a:rPr lang="tr-TR" i="1" dirty="0" err="1"/>
              <a:t>shows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glove</a:t>
            </a:r>
            <a:r>
              <a:rPr lang="tr-TR" i="1" dirty="0"/>
              <a:t> </a:t>
            </a:r>
            <a:r>
              <a:rPr lang="tr-TR" i="1" dirty="0" err="1"/>
              <a:t>that</a:t>
            </a:r>
            <a:r>
              <a:rPr lang="tr-TR" i="1" dirty="0"/>
              <a:t> has </a:t>
            </a:r>
            <a:r>
              <a:rPr lang="tr-TR" i="1" dirty="0" err="1"/>
              <a:t>been</a:t>
            </a:r>
            <a:r>
              <a:rPr lang="tr-TR" i="1" dirty="0"/>
              <a:t> </a:t>
            </a:r>
            <a:r>
              <a:rPr lang="tr-TR" i="1" dirty="0" err="1"/>
              <a:t>found</a:t>
            </a:r>
            <a:r>
              <a:rPr lang="tr-TR" i="1" dirty="0"/>
              <a:t> in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crime</a:t>
            </a:r>
            <a:r>
              <a:rPr lang="tr-TR" i="1" dirty="0"/>
              <a:t> </a:t>
            </a:r>
            <a:r>
              <a:rPr lang="tr-TR" i="1" dirty="0" err="1"/>
              <a:t>scene</a:t>
            </a:r>
            <a:r>
              <a:rPr lang="tr-TR" i="1" dirty="0"/>
              <a:t> </a:t>
            </a:r>
            <a:r>
              <a:rPr lang="tr-TR" i="1" dirty="0" err="1"/>
              <a:t>to</a:t>
            </a:r>
            <a:r>
              <a:rPr lang="tr-TR" i="1" dirty="0"/>
              <a:t> </a:t>
            </a:r>
            <a:r>
              <a:rPr lang="tr-TR" i="1" dirty="0" err="1"/>
              <a:t>Adrian</a:t>
            </a:r>
            <a:r>
              <a:rPr lang="tr-TR" i="1" dirty="0"/>
              <a:t> )</a:t>
            </a:r>
          </a:p>
          <a:p>
            <a:r>
              <a:rPr lang="tr-TR" b="1" dirty="0"/>
              <a:t>D:</a:t>
            </a:r>
            <a:r>
              <a:rPr lang="tr-TR" dirty="0"/>
              <a:t>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idea </a:t>
            </a:r>
            <a:r>
              <a:rPr lang="tr-TR" dirty="0" err="1"/>
              <a:t>whose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be? </a:t>
            </a:r>
          </a:p>
          <a:p>
            <a:pPr marL="0" indent="0">
              <a:buNone/>
            </a:pPr>
            <a:r>
              <a:rPr lang="tr-TR" b="1" dirty="0" err="1"/>
              <a:t>Mr</a:t>
            </a:r>
            <a:r>
              <a:rPr lang="tr-TR" b="1" dirty="0"/>
              <a:t>. </a:t>
            </a:r>
            <a:r>
              <a:rPr lang="tr-TR" b="1" dirty="0" err="1"/>
              <a:t>Blake</a:t>
            </a:r>
            <a:r>
              <a:rPr lang="tr-TR" b="1" dirty="0"/>
              <a:t>:</a:t>
            </a:r>
            <a:r>
              <a:rPr lang="tr-TR" dirty="0"/>
              <a:t> </a:t>
            </a:r>
            <a:r>
              <a:rPr lang="tr-TR" dirty="0" err="1"/>
              <a:t>hmm</a:t>
            </a:r>
            <a:r>
              <a:rPr lang="tr-TR" dirty="0"/>
              <a:t>... </a:t>
            </a:r>
            <a:r>
              <a:rPr lang="tr-TR" dirty="0" err="1"/>
              <a:t>Let</a:t>
            </a:r>
            <a:r>
              <a:rPr lang="tr-TR" dirty="0"/>
              <a:t> me </a:t>
            </a:r>
            <a:r>
              <a:rPr lang="tr-TR" dirty="0" err="1"/>
              <a:t>check</a:t>
            </a:r>
            <a:r>
              <a:rPr lang="tr-TR" dirty="0"/>
              <a:t>... </a:t>
            </a:r>
          </a:p>
          <a:p>
            <a:pPr marL="0" indent="0">
              <a:buNone/>
            </a:pPr>
            <a:r>
              <a:rPr lang="tr-TR" i="1" dirty="0"/>
              <a:t>( </a:t>
            </a:r>
            <a:r>
              <a:rPr lang="tr-TR" i="1" dirty="0" err="1"/>
              <a:t>Detective</a:t>
            </a:r>
            <a:r>
              <a:rPr lang="tr-TR" i="1" dirty="0"/>
              <a:t> </a:t>
            </a:r>
            <a:r>
              <a:rPr lang="tr-TR" i="1" dirty="0" err="1"/>
              <a:t>shows</a:t>
            </a:r>
            <a:r>
              <a:rPr lang="tr-TR" i="1" dirty="0"/>
              <a:t> </a:t>
            </a:r>
            <a:r>
              <a:rPr lang="tr-TR" i="1" dirty="0" err="1"/>
              <a:t>him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glove</a:t>
            </a:r>
            <a:r>
              <a:rPr lang="tr-TR" i="1" dirty="0"/>
              <a:t> </a:t>
            </a:r>
            <a:r>
              <a:rPr lang="tr-TR" i="1" dirty="0" err="1"/>
              <a:t>closly</a:t>
            </a:r>
            <a:r>
              <a:rPr lang="tr-TR" i="1" dirty="0"/>
              <a:t>)</a:t>
            </a:r>
          </a:p>
          <a:p>
            <a:pPr marL="0" indent="0">
              <a:buNone/>
            </a:pPr>
            <a:r>
              <a:rPr lang="tr-TR" b="1" dirty="0" err="1"/>
              <a:t>Mr</a:t>
            </a:r>
            <a:r>
              <a:rPr lang="tr-TR" b="1" dirty="0"/>
              <a:t>. </a:t>
            </a:r>
            <a:r>
              <a:rPr lang="tr-TR" b="1" dirty="0" err="1"/>
              <a:t>Blake</a:t>
            </a:r>
            <a:r>
              <a:rPr lang="tr-TR" b="1" dirty="0"/>
              <a:t>: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exactly</a:t>
            </a:r>
            <a:r>
              <a:rPr lang="tr-TR" dirty="0"/>
              <a:t> </a:t>
            </a:r>
            <a:r>
              <a:rPr lang="tr-TR" dirty="0" err="1"/>
              <a:t>something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wear</a:t>
            </a:r>
            <a:r>
              <a:rPr lang="tr-TR" dirty="0"/>
              <a:t> but I‘m not </a:t>
            </a:r>
            <a:r>
              <a:rPr lang="tr-TR" dirty="0" err="1"/>
              <a:t>quite</a:t>
            </a:r>
            <a:r>
              <a:rPr lang="tr-TR" dirty="0"/>
              <a:t> sure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belongs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her</a:t>
            </a:r>
          </a:p>
          <a:p>
            <a:r>
              <a:rPr lang="tr-TR" b="1" dirty="0"/>
              <a:t>D:</a:t>
            </a:r>
            <a:r>
              <a:rPr lang="tr-TR" dirty="0"/>
              <a:t> Okay, i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 err="1"/>
              <a:t>that‘s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now</a:t>
            </a:r>
            <a:r>
              <a:rPr lang="tr-TR" dirty="0"/>
              <a:t>. I’m </a:t>
            </a:r>
            <a:r>
              <a:rPr lang="tr-TR" dirty="0" err="1"/>
              <a:t>sorry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2BDD49-4B9C-8391-77D0-5D4D03A7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431" y="106952"/>
            <a:ext cx="1418359" cy="25199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A5E00E-94CB-C352-DEE2-6046B65AA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52" y="256952"/>
            <a:ext cx="2519952" cy="25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14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2627F4-6C87-1E3D-8296-0065C5C5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148828"/>
            <a:ext cx="6347222" cy="821531"/>
          </a:xfrm>
        </p:spPr>
        <p:txBody>
          <a:bodyPr/>
          <a:lstStyle/>
          <a:p>
            <a:r>
              <a:rPr lang="tr-TR" dirty="0" err="1"/>
              <a:t>Investigation</a:t>
            </a:r>
            <a:r>
              <a:rPr lang="tr-TR" dirty="0"/>
              <a:t> of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Volkov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AF291F-5854-A0B5-941B-892C4F312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053704"/>
            <a:ext cx="9169004" cy="5147072"/>
          </a:xfrm>
        </p:spPr>
        <p:txBody>
          <a:bodyPr>
            <a:normAutofit fontScale="62500" lnSpcReduction="20000"/>
          </a:bodyPr>
          <a:lstStyle/>
          <a:p>
            <a:r>
              <a:rPr lang="tr-TR" b="1" dirty="0"/>
              <a:t>D: </a:t>
            </a:r>
            <a:r>
              <a:rPr lang="tr-TR" dirty="0" err="1"/>
              <a:t>Welcome</a:t>
            </a:r>
            <a:r>
              <a:rPr lang="tr-TR" dirty="0"/>
              <a:t> </a:t>
            </a:r>
            <a:r>
              <a:rPr lang="tr-TR" dirty="0" err="1"/>
              <a:t>Mrs</a:t>
            </a:r>
            <a:r>
              <a:rPr lang="tr-TR" dirty="0"/>
              <a:t>. </a:t>
            </a:r>
            <a:r>
              <a:rPr lang="tr-TR" dirty="0" err="1"/>
              <a:t>Volkov</a:t>
            </a:r>
            <a:r>
              <a:rPr lang="tr-TR" dirty="0"/>
              <a:t>, I </a:t>
            </a:r>
            <a:r>
              <a:rPr lang="tr-TR" dirty="0" err="1"/>
              <a:t>invited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here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Fletcher’s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.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at bar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?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? Can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 me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remember</a:t>
            </a:r>
            <a:r>
              <a:rPr lang="tr-TR" dirty="0"/>
              <a:t>?
</a:t>
            </a:r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b="1" dirty="0"/>
              <a:t>:</a:t>
            </a:r>
            <a:r>
              <a:rPr lang="tr-TR" dirty="0"/>
              <a:t> I am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sorry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Simon’s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. He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argument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. I </a:t>
            </a:r>
            <a:r>
              <a:rPr lang="tr-TR" dirty="0" err="1"/>
              <a:t>was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bar </a:t>
            </a:r>
            <a:r>
              <a:rPr lang="tr-TR" dirty="0" err="1"/>
              <a:t>because</a:t>
            </a:r>
            <a:r>
              <a:rPr lang="tr-TR" dirty="0"/>
              <a:t> I had a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lawyer</a:t>
            </a:r>
            <a:r>
              <a:rPr lang="tr-TR" dirty="0"/>
              <a:t> </a:t>
            </a:r>
            <a:r>
              <a:rPr lang="tr-TR" dirty="0" err="1"/>
              <a:t>Lorenzi</a:t>
            </a:r>
            <a:r>
              <a:rPr lang="tr-TR" dirty="0"/>
              <a:t> </a:t>
            </a:r>
            <a:r>
              <a:rPr lang="tr-TR" dirty="0" err="1"/>
              <a:t>Ricci</a:t>
            </a:r>
            <a:endParaRPr lang="tr-TR" dirty="0"/>
          </a:p>
          <a:p>
            <a:r>
              <a:rPr lang="tr-TR" i="1" dirty="0"/>
              <a:t>( </a:t>
            </a:r>
            <a:r>
              <a:rPr lang="tr-TR" i="1" dirty="0" err="1"/>
              <a:t>Detective</a:t>
            </a:r>
            <a:r>
              <a:rPr lang="tr-TR" i="1" dirty="0"/>
              <a:t> </a:t>
            </a:r>
            <a:r>
              <a:rPr lang="tr-TR" i="1" dirty="0" err="1"/>
              <a:t>shows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glove</a:t>
            </a:r>
            <a:r>
              <a:rPr lang="tr-TR" i="1" dirty="0"/>
              <a:t> </a:t>
            </a:r>
            <a:r>
              <a:rPr lang="tr-TR" i="1" dirty="0" err="1"/>
              <a:t>that</a:t>
            </a:r>
            <a:r>
              <a:rPr lang="tr-TR" i="1" dirty="0"/>
              <a:t> has </a:t>
            </a:r>
            <a:r>
              <a:rPr lang="tr-TR" i="1" dirty="0" err="1"/>
              <a:t>been</a:t>
            </a:r>
            <a:r>
              <a:rPr lang="tr-TR" i="1" dirty="0"/>
              <a:t> </a:t>
            </a:r>
            <a:r>
              <a:rPr lang="tr-TR" i="1" dirty="0" err="1"/>
              <a:t>found</a:t>
            </a:r>
            <a:r>
              <a:rPr lang="tr-TR" i="1" dirty="0"/>
              <a:t> in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crime</a:t>
            </a:r>
            <a:r>
              <a:rPr lang="tr-TR" i="1" dirty="0"/>
              <a:t> </a:t>
            </a:r>
            <a:r>
              <a:rPr lang="tr-TR" i="1" dirty="0" err="1"/>
              <a:t>scene</a:t>
            </a:r>
            <a:r>
              <a:rPr lang="tr-TR" i="1" dirty="0"/>
              <a:t> </a:t>
            </a:r>
            <a:r>
              <a:rPr lang="tr-TR" i="1" dirty="0" err="1"/>
              <a:t>to</a:t>
            </a:r>
            <a:r>
              <a:rPr lang="tr-TR" i="1" dirty="0"/>
              <a:t> </a:t>
            </a:r>
            <a:r>
              <a:rPr lang="tr-TR" i="1" dirty="0" err="1"/>
              <a:t>Adrian</a:t>
            </a:r>
            <a:r>
              <a:rPr lang="tr-TR" i="1" dirty="0"/>
              <a:t> )</a:t>
            </a:r>
          </a:p>
          <a:p>
            <a:r>
              <a:rPr lang="tr-TR" b="1" dirty="0"/>
              <a:t>D: </a:t>
            </a:r>
            <a:r>
              <a:rPr lang="tr-TR" dirty="0"/>
              <a:t>Is it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be </a:t>
            </a:r>
            <a:r>
              <a:rPr lang="tr-TR" dirty="0" err="1"/>
              <a:t>yours</a:t>
            </a:r>
            <a:r>
              <a:rPr lang="tr-TR" dirty="0"/>
              <a:t>?</a:t>
            </a:r>
          </a:p>
          <a:p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b="1" dirty="0"/>
              <a:t>:</a:t>
            </a:r>
            <a:r>
              <a:rPr lang="tr-TR" dirty="0"/>
              <a:t> </a:t>
            </a:r>
            <a:r>
              <a:rPr lang="tr-TR" dirty="0" err="1"/>
              <a:t>Ohh</a:t>
            </a:r>
            <a:r>
              <a:rPr lang="tr-TR" dirty="0"/>
              <a:t>... </a:t>
            </a:r>
            <a:r>
              <a:rPr lang="tr-TR" dirty="0" err="1"/>
              <a:t>Yes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favorite</a:t>
            </a:r>
            <a:r>
              <a:rPr lang="tr-TR" dirty="0"/>
              <a:t> </a:t>
            </a:r>
            <a:r>
              <a:rPr lang="tr-TR" dirty="0" err="1"/>
              <a:t>pairs</a:t>
            </a:r>
            <a:r>
              <a:rPr lang="tr-TR" dirty="0"/>
              <a:t>, </a:t>
            </a:r>
            <a:r>
              <a:rPr lang="tr-TR" dirty="0" err="1"/>
              <a:t>I‘ve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looking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since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but </a:t>
            </a:r>
            <a:r>
              <a:rPr lang="tr-TR" dirty="0" err="1"/>
              <a:t>where</a:t>
            </a:r>
            <a:r>
              <a:rPr lang="tr-TR" dirty="0"/>
              <a:t> is </a:t>
            </a:r>
            <a:r>
              <a:rPr lang="tr-TR" dirty="0" err="1"/>
              <a:t>tiiinvestigation</a:t>
            </a:r>
            <a:r>
              <a:rPr lang="tr-TR" dirty="0"/>
              <a:t>.</a:t>
            </a:r>
          </a:p>
          <a:p>
            <a:r>
              <a:rPr lang="tr-TR" b="1" dirty="0"/>
              <a:t>D: </a:t>
            </a:r>
            <a:r>
              <a:rPr lang="tr-TR" dirty="0"/>
              <a:t>Is </a:t>
            </a:r>
            <a:r>
              <a:rPr lang="tr-TR" dirty="0" err="1"/>
              <a:t>there</a:t>
            </a:r>
            <a:r>
              <a:rPr lang="tr-TR" dirty="0"/>
              <a:t> a </a:t>
            </a:r>
            <a:r>
              <a:rPr lang="tr-TR" dirty="0" err="1"/>
              <a:t>possibility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dropped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argument</a:t>
            </a:r>
            <a:r>
              <a:rPr lang="tr-TR" dirty="0"/>
              <a:t>? </a:t>
            </a:r>
          </a:p>
          <a:p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b="1" dirty="0"/>
              <a:t>:</a:t>
            </a:r>
            <a:r>
              <a:rPr lang="tr-TR" dirty="0"/>
              <a:t> Net, I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arrived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•   </a:t>
            </a:r>
            <a:r>
              <a:rPr lang="tr-TR" b="1" dirty="0"/>
              <a:t>D: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argument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? 
•   </a:t>
            </a:r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b="1" dirty="0"/>
              <a:t>:</a:t>
            </a:r>
            <a:r>
              <a:rPr lang="tr-TR" dirty="0"/>
              <a:t>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sitting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lawyer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bar,I</a:t>
            </a:r>
            <a:r>
              <a:rPr lang="tr-TR" dirty="0"/>
              <a:t> had </a:t>
            </a:r>
            <a:r>
              <a:rPr lang="tr-TR" dirty="0" err="1"/>
              <a:t>seen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at </a:t>
            </a:r>
            <a:r>
              <a:rPr lang="tr-TR" dirty="0" err="1"/>
              <a:t>first</a:t>
            </a:r>
            <a:r>
              <a:rPr lang="tr-TR" dirty="0"/>
              <a:t> but I </a:t>
            </a:r>
            <a:r>
              <a:rPr lang="tr-TR" dirty="0" err="1"/>
              <a:t>didn’t</a:t>
            </a:r>
            <a:r>
              <a:rPr lang="tr-TR" dirty="0"/>
              <a:t> want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disturb</a:t>
            </a:r>
            <a:r>
              <a:rPr lang="tr-TR" dirty="0"/>
              <a:t> </a:t>
            </a:r>
            <a:r>
              <a:rPr lang="tr-TR" dirty="0" err="1"/>
              <a:t>them.But</a:t>
            </a:r>
            <a:r>
              <a:rPr lang="tr-TR" dirty="0"/>
              <a:t> I </a:t>
            </a:r>
            <a:r>
              <a:rPr lang="tr-TR" dirty="0" err="1"/>
              <a:t>heard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telling</a:t>
            </a:r>
            <a:r>
              <a:rPr lang="tr-TR" dirty="0"/>
              <a:t>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planning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break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me </a:t>
            </a:r>
            <a:r>
              <a:rPr lang="tr-TR" dirty="0" err="1"/>
              <a:t>so</a:t>
            </a:r>
            <a:r>
              <a:rPr lang="tr-TR" dirty="0"/>
              <a:t> I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angry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said</a:t>
            </a:r>
            <a:r>
              <a:rPr lang="tr-TR" dirty="0"/>
              <a:t>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pregnant</a:t>
            </a:r>
            <a:r>
              <a:rPr lang="tr-TR" dirty="0"/>
              <a:t>. </a:t>
            </a:r>
            <a:r>
              <a:rPr lang="tr-TR" dirty="0" err="1"/>
              <a:t>Normally</a:t>
            </a:r>
            <a:r>
              <a:rPr lang="tr-TR" dirty="0"/>
              <a:t>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later</a:t>
            </a:r>
            <a:r>
              <a:rPr lang="tr-TR" dirty="0"/>
              <a:t>.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argument</a:t>
            </a:r>
            <a:r>
              <a:rPr lang="tr-TR" dirty="0"/>
              <a:t> I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restroom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cry</a:t>
            </a:r>
            <a:r>
              <a:rPr lang="tr-TR" dirty="0"/>
              <a:t>.
•  </a:t>
            </a:r>
            <a:r>
              <a:rPr lang="tr-TR" b="1" dirty="0"/>
              <a:t> D:</a:t>
            </a:r>
            <a:r>
              <a:rPr lang="tr-TR" dirty="0"/>
              <a:t>I </a:t>
            </a:r>
            <a:r>
              <a:rPr lang="tr-TR" dirty="0" err="1"/>
              <a:t>need</a:t>
            </a:r>
            <a:r>
              <a:rPr lang="tr-TR" dirty="0"/>
              <a:t> a </a:t>
            </a:r>
            <a:r>
              <a:rPr lang="tr-TR" dirty="0" err="1"/>
              <a:t>proof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pregnancy</a:t>
            </a:r>
            <a:r>
              <a:rPr lang="tr-TR" dirty="0"/>
              <a:t>, </a:t>
            </a:r>
            <a:r>
              <a:rPr lang="tr-TR" dirty="0" err="1"/>
              <a:t>please</a:t>
            </a:r>
            <a:r>
              <a:rPr lang="tr-TR" dirty="0"/>
              <a:t> do </a:t>
            </a:r>
            <a:r>
              <a:rPr lang="tr-TR" dirty="0" err="1"/>
              <a:t>this</a:t>
            </a:r>
            <a:r>
              <a:rPr lang="tr-TR" dirty="0"/>
              <a:t> test 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tomorrow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rest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investigation</a:t>
            </a:r>
            <a:r>
              <a:rPr lang="tr-TR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3D549-2A2F-FC39-BAE6-612BEB65E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177" y="0"/>
            <a:ext cx="2653823" cy="256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72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12E969-9032-9442-FC30-D2DBE0BD5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OTHER DAY…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04A61A-ACEC-DC67-57A4-FE08DE501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45" y="1304193"/>
            <a:ext cx="9598269" cy="53413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/>
              <a:t>D:</a:t>
            </a:r>
            <a:r>
              <a:rPr lang="tr-TR" dirty="0"/>
              <a:t> I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test </a:t>
            </a:r>
            <a:r>
              <a:rPr lang="tr-TR" dirty="0" err="1"/>
              <a:t>result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it’s</a:t>
            </a:r>
            <a:r>
              <a:rPr lang="tr-TR" dirty="0"/>
              <a:t> </a:t>
            </a:r>
            <a:r>
              <a:rPr lang="tr-TR" dirty="0" err="1"/>
              <a:t>positive</a:t>
            </a:r>
            <a:r>
              <a:rPr lang="tr-TR" dirty="0"/>
              <a:t> but I am not sure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 </a:t>
            </a:r>
            <a:r>
              <a:rPr lang="tr-TR" dirty="0" err="1"/>
              <a:t>baby</a:t>
            </a:r>
            <a:r>
              <a:rPr lang="tr-TR" dirty="0"/>
              <a:t> is </a:t>
            </a:r>
            <a:r>
              <a:rPr lang="tr-TR" dirty="0" err="1"/>
              <a:t>Adrian’s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married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someone</a:t>
            </a:r>
            <a:r>
              <a:rPr lang="tr-TR" dirty="0"/>
              <a:t> else.</a:t>
            </a:r>
          </a:p>
          <a:p>
            <a:pPr marL="0" indent="0">
              <a:buNone/>
            </a:pPr>
            <a:r>
              <a:rPr lang="tr-TR" b="1" dirty="0"/>
              <a:t>
</a:t>
            </a:r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dirty="0"/>
              <a:t>: No, </a:t>
            </a:r>
            <a:r>
              <a:rPr lang="tr-TR" dirty="0" err="1"/>
              <a:t>father</a:t>
            </a:r>
            <a:r>
              <a:rPr lang="tr-TR" dirty="0"/>
              <a:t> is </a:t>
            </a:r>
            <a:r>
              <a:rPr lang="tr-TR" dirty="0" err="1"/>
              <a:t>Adrian</a:t>
            </a:r>
            <a:r>
              <a:rPr lang="tr-TR" dirty="0"/>
              <a:t>. My </a:t>
            </a:r>
            <a:r>
              <a:rPr lang="tr-TR" dirty="0" err="1"/>
              <a:t>husband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had a </a:t>
            </a:r>
            <a:r>
              <a:rPr lang="tr-TR" dirty="0" err="1"/>
              <a:t>convenience</a:t>
            </a:r>
            <a:r>
              <a:rPr lang="tr-TR" dirty="0"/>
              <a:t> </a:t>
            </a:r>
            <a:r>
              <a:rPr lang="tr-TR" dirty="0" err="1"/>
              <a:t>marriage</a:t>
            </a:r>
            <a:r>
              <a:rPr lang="tr-TR" dirty="0"/>
              <a:t>. </a:t>
            </a:r>
            <a:r>
              <a:rPr lang="tr-TR" dirty="0" err="1"/>
              <a:t>Neither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marriage</a:t>
            </a:r>
            <a:r>
              <a:rPr lang="tr-TR" dirty="0"/>
              <a:t> is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topic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I am not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. I </a:t>
            </a:r>
            <a:r>
              <a:rPr lang="tr-TR" dirty="0" err="1"/>
              <a:t>didn‘t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had a </a:t>
            </a:r>
            <a:r>
              <a:rPr lang="tr-TR" dirty="0" err="1"/>
              <a:t>conversation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victim</a:t>
            </a:r>
            <a:r>
              <a:rPr lang="tr-TR" dirty="0"/>
              <a:t>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. </a:t>
            </a:r>
            <a:r>
              <a:rPr lang="tr-TR" dirty="0" err="1"/>
              <a:t>Also</a:t>
            </a:r>
            <a:r>
              <a:rPr lang="tr-TR" dirty="0"/>
              <a:t> he </a:t>
            </a:r>
            <a:r>
              <a:rPr lang="tr-TR" dirty="0" err="1"/>
              <a:t>shouted</a:t>
            </a:r>
            <a:r>
              <a:rPr lang="tr-TR" dirty="0"/>
              <a:t> at me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, I am a </a:t>
            </a:r>
            <a:r>
              <a:rPr lang="tr-TR" dirty="0" err="1"/>
              <a:t>pregnant</a:t>
            </a:r>
            <a:r>
              <a:rPr lang="tr-TR" dirty="0"/>
              <a:t> </a:t>
            </a:r>
            <a:r>
              <a:rPr lang="tr-TR" dirty="0" err="1"/>
              <a:t>woman</a:t>
            </a:r>
            <a:r>
              <a:rPr lang="tr-TR" dirty="0"/>
              <a:t> he is </a:t>
            </a:r>
            <a:r>
              <a:rPr lang="tr-TR" dirty="0" err="1"/>
              <a:t>stealing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role.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D:</a:t>
            </a:r>
            <a:r>
              <a:rPr lang="tr-TR" dirty="0"/>
              <a:t>You </a:t>
            </a:r>
            <a:r>
              <a:rPr lang="tr-TR" dirty="0" err="1"/>
              <a:t>told</a:t>
            </a:r>
            <a:r>
              <a:rPr lang="tr-TR" dirty="0"/>
              <a:t> me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man</a:t>
            </a:r>
            <a:r>
              <a:rPr lang="tr-TR" dirty="0"/>
              <a:t> </a:t>
            </a:r>
            <a:r>
              <a:rPr lang="tr-TR" dirty="0" err="1"/>
              <a:t>yesterday</a:t>
            </a:r>
            <a:r>
              <a:rPr lang="tr-TR" dirty="0"/>
              <a:t>, but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suddenly</a:t>
            </a:r>
            <a:r>
              <a:rPr lang="tr-TR" dirty="0"/>
              <a:t> </a:t>
            </a:r>
            <a:r>
              <a:rPr lang="tr-TR" dirty="0" err="1"/>
              <a:t>changed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opinion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  <a:r>
              <a:rPr lang="tr-TR" dirty="0" err="1"/>
              <a:t>Why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dirty="0"/>
              <a:t>: 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nothing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do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. I </a:t>
            </a:r>
            <a:r>
              <a:rPr lang="tr-TR" dirty="0" err="1"/>
              <a:t>don‘t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keep</a:t>
            </a:r>
            <a:r>
              <a:rPr lang="tr-TR" dirty="0"/>
              <a:t> </a:t>
            </a:r>
            <a:r>
              <a:rPr lang="tr-TR" dirty="0" err="1"/>
              <a:t>asking</a:t>
            </a:r>
            <a:r>
              <a:rPr lang="tr-TR" dirty="0"/>
              <a:t> me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questions</a:t>
            </a:r>
            <a:r>
              <a:rPr lang="tr-TR" dirty="0"/>
              <a:t> I‘m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pregnant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you’re</a:t>
            </a:r>
            <a:r>
              <a:rPr lang="tr-TR" dirty="0"/>
              <a:t> </a:t>
            </a:r>
            <a:r>
              <a:rPr lang="tr-TR" dirty="0" err="1"/>
              <a:t>giving</a:t>
            </a:r>
            <a:r>
              <a:rPr lang="tr-TR" dirty="0"/>
              <a:t> me a hard time here. I </a:t>
            </a:r>
            <a:r>
              <a:rPr lang="tr-TR" dirty="0" err="1"/>
              <a:t>don’t</a:t>
            </a:r>
            <a:r>
              <a:rPr lang="tr-TR" dirty="0"/>
              <a:t> want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keep</a:t>
            </a:r>
            <a:r>
              <a:rPr lang="tr-TR" dirty="0"/>
              <a:t> </a:t>
            </a:r>
            <a:r>
              <a:rPr lang="tr-TR" dirty="0" err="1"/>
              <a:t>talking</a:t>
            </a:r>
            <a:r>
              <a:rPr lang="tr-TR" dirty="0"/>
              <a:t> </a:t>
            </a:r>
            <a:r>
              <a:rPr lang="tr-TR" dirty="0" err="1"/>
              <a:t>anymoogh</a:t>
            </a:r>
            <a:r>
              <a:rPr lang="tr-TR" dirty="0"/>
              <a:t>...</a:t>
            </a:r>
          </a:p>
          <a:p>
            <a:pPr marL="0" indent="0">
              <a:buNone/>
            </a:pPr>
            <a:r>
              <a:rPr lang="tr-TR" i="1" dirty="0"/>
              <a:t>°</a:t>
            </a:r>
            <a:r>
              <a:rPr lang="tr-TR" i="1" dirty="0" err="1"/>
              <a:t>Irina</a:t>
            </a:r>
            <a:r>
              <a:rPr lang="tr-TR" i="1" dirty="0"/>
              <a:t> </a:t>
            </a:r>
            <a:r>
              <a:rPr lang="tr-TR" i="1" dirty="0" err="1"/>
              <a:t>lefts</a:t>
            </a:r>
            <a:r>
              <a:rPr lang="tr-TR" i="1" dirty="0"/>
              <a:t> </a:t>
            </a:r>
            <a:r>
              <a:rPr lang="tr-TR" i="1" dirty="0" err="1"/>
              <a:t>to</a:t>
            </a:r>
            <a:r>
              <a:rPr lang="tr-TR" i="1" dirty="0"/>
              <a:t> </a:t>
            </a:r>
            <a:r>
              <a:rPr lang="tr-TR" i="1" dirty="0" err="1"/>
              <a:t>throw</a:t>
            </a:r>
            <a:r>
              <a:rPr lang="tr-TR" i="1" dirty="0"/>
              <a:t> </a:t>
            </a:r>
            <a:r>
              <a:rPr lang="tr-TR" i="1" dirty="0" err="1"/>
              <a:t>up</a:t>
            </a:r>
            <a:r>
              <a:rPr lang="tr-TR" dirty="0"/>
              <a:t>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CE623-89AF-BF1D-FE1B-F6E801932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58" y="0"/>
            <a:ext cx="2542442" cy="245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34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536090-A7D6-F5C7-F92D-F9A73E25C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347"/>
            <a:ext cx="8782050" cy="5744308"/>
          </a:xfrm>
        </p:spPr>
        <p:txBody>
          <a:bodyPr/>
          <a:lstStyle/>
          <a:p>
            <a:pPr marL="0" indent="0">
              <a:buNone/>
            </a:pPr>
            <a:r>
              <a:rPr lang="tr-TR" i="1" dirty="0"/>
              <a:t>(</a:t>
            </a:r>
            <a:r>
              <a:rPr lang="tr-TR" i="1" dirty="0" err="1"/>
              <a:t>Detective</a:t>
            </a:r>
            <a:r>
              <a:rPr lang="tr-TR" i="1" dirty="0"/>
              <a:t> </a:t>
            </a:r>
            <a:r>
              <a:rPr lang="tr-TR" i="1" dirty="0" err="1"/>
              <a:t>goes</a:t>
            </a:r>
            <a:r>
              <a:rPr lang="tr-TR" i="1" dirty="0"/>
              <a:t> </a:t>
            </a:r>
            <a:r>
              <a:rPr lang="tr-TR" i="1" dirty="0" err="1"/>
              <a:t>to</a:t>
            </a:r>
            <a:r>
              <a:rPr lang="tr-TR" i="1" dirty="0"/>
              <a:t> </a:t>
            </a:r>
            <a:r>
              <a:rPr lang="tr-TR" i="1" dirty="0" err="1"/>
              <a:t>check</a:t>
            </a:r>
            <a:r>
              <a:rPr lang="tr-TR" i="1" dirty="0"/>
              <a:t> on </a:t>
            </a:r>
            <a:r>
              <a:rPr lang="tr-TR" i="1" dirty="0" err="1"/>
              <a:t>Irina</a:t>
            </a:r>
            <a:r>
              <a:rPr lang="tr-TR" i="1" dirty="0"/>
              <a:t>) </a:t>
            </a:r>
          </a:p>
          <a:p>
            <a:pPr marL="0" indent="0">
              <a:buNone/>
            </a:pPr>
            <a:r>
              <a:rPr lang="tr-TR" b="1" dirty="0"/>
              <a:t>D: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okay</a:t>
            </a:r>
            <a:r>
              <a:rPr lang="tr-TR" dirty="0"/>
              <a:t> </a:t>
            </a:r>
            <a:r>
              <a:rPr lang="tr-TR" dirty="0" err="1"/>
              <a:t>Mr</a:t>
            </a:r>
            <a:r>
              <a:rPr lang="tr-TR" dirty="0"/>
              <a:t>. </a:t>
            </a:r>
            <a:r>
              <a:rPr lang="tr-TR" dirty="0" err="1"/>
              <a:t>Volkov</a:t>
            </a:r>
            <a:r>
              <a:rPr lang="tr-TR" dirty="0"/>
              <a:t>? </a:t>
            </a:r>
          </a:p>
          <a:p>
            <a:pPr marL="0" indent="0">
              <a:buNone/>
            </a:pPr>
            <a:r>
              <a:rPr lang="tr-TR" b="1" dirty="0" err="1"/>
              <a:t>Irina</a:t>
            </a:r>
            <a:r>
              <a:rPr lang="tr-TR" b="1" dirty="0"/>
              <a:t> </a:t>
            </a:r>
            <a:r>
              <a:rPr lang="tr-TR" b="1" dirty="0" err="1"/>
              <a:t>Volkov</a:t>
            </a:r>
            <a:r>
              <a:rPr lang="tr-TR" b="1" dirty="0"/>
              <a:t>: </a:t>
            </a:r>
            <a:r>
              <a:rPr lang="tr-TR" dirty="0"/>
              <a:t>No I‘m not </a:t>
            </a:r>
            <a:r>
              <a:rPr lang="tr-TR" dirty="0" err="1"/>
              <a:t>okay</a:t>
            </a:r>
            <a:r>
              <a:rPr lang="tr-TR" dirty="0"/>
              <a:t>! </a:t>
            </a:r>
            <a:r>
              <a:rPr lang="tr-TR" dirty="0" err="1"/>
              <a:t>I’ve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keep</a:t>
            </a:r>
            <a:r>
              <a:rPr lang="tr-TR" dirty="0"/>
              <a:t> </a:t>
            </a:r>
            <a:r>
              <a:rPr lang="tr-TR" dirty="0" err="1"/>
              <a:t>telling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 am </a:t>
            </a:r>
            <a:r>
              <a:rPr lang="tr-TR" dirty="0" err="1"/>
              <a:t>pregnant</a:t>
            </a:r>
            <a:r>
              <a:rPr lang="tr-TR" dirty="0"/>
              <a:t>. </a:t>
            </a:r>
            <a:r>
              <a:rPr lang="tr-TR" dirty="0" err="1"/>
              <a:t>Didn‘t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? </a:t>
            </a:r>
            <a:r>
              <a:rPr lang="tr-TR" dirty="0" err="1"/>
              <a:t>I’ve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throwing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days</a:t>
            </a:r>
            <a:r>
              <a:rPr lang="tr-TR" dirty="0"/>
              <a:t>. I </a:t>
            </a:r>
            <a:r>
              <a:rPr lang="tr-TR" dirty="0" err="1"/>
              <a:t>don‘t</a:t>
            </a:r>
            <a:r>
              <a:rPr lang="tr-TR" dirty="0"/>
              <a:t> want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invested</a:t>
            </a:r>
            <a:r>
              <a:rPr lang="tr-TR" dirty="0"/>
              <a:t> </a:t>
            </a:r>
            <a:r>
              <a:rPr lang="tr-TR" dirty="0" err="1"/>
              <a:t>anymore</a:t>
            </a:r>
            <a:r>
              <a:rPr lang="tr-TR" dirty="0"/>
              <a:t>. I want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lawyer</a:t>
            </a:r>
            <a:r>
              <a:rPr lang="tr-TR" dirty="0"/>
              <a:t>. I am not </a:t>
            </a:r>
            <a:r>
              <a:rPr lang="tr-TR" dirty="0" err="1"/>
              <a:t>talking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lawyer</a:t>
            </a:r>
            <a:r>
              <a:rPr lang="tr-TR" dirty="0"/>
              <a:t> </a:t>
            </a:r>
            <a:r>
              <a:rPr lang="tr-TR" dirty="0" err="1"/>
              <a:t>anymore</a:t>
            </a:r>
            <a:r>
              <a:rPr lang="tr-TR" dirty="0"/>
              <a:t>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C99A6-AFAF-1850-510A-E5C36AA9E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281" y="0"/>
            <a:ext cx="2542442" cy="245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3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EEC3F2-6E14-92FF-DE1A-97E6F10B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228742" cy="843816"/>
          </a:xfrm>
        </p:spPr>
        <p:txBody>
          <a:bodyPr/>
          <a:lstStyle/>
          <a:p>
            <a:r>
              <a:rPr lang="tr-TR" dirty="0" err="1"/>
              <a:t>Investigation</a:t>
            </a:r>
            <a:r>
              <a:rPr lang="tr-TR" dirty="0"/>
              <a:t> of </a:t>
            </a: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Ricci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BD5F67-EEC5-58A6-5639-7E048FF2D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514" y="1128404"/>
            <a:ext cx="9114505" cy="5436519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/>
              <a:t>D:</a:t>
            </a:r>
            <a:r>
              <a:rPr lang="tr-TR" dirty="0"/>
              <a:t> </a:t>
            </a:r>
            <a:r>
              <a:rPr lang="tr-TR" dirty="0" err="1"/>
              <a:t>Hello</a:t>
            </a:r>
            <a:r>
              <a:rPr lang="tr-TR" dirty="0"/>
              <a:t> </a:t>
            </a:r>
            <a:r>
              <a:rPr lang="tr-TR" dirty="0" err="1"/>
              <a:t>Mr</a:t>
            </a:r>
            <a:r>
              <a:rPr lang="tr-TR" dirty="0"/>
              <a:t>. </a:t>
            </a:r>
            <a:r>
              <a:rPr lang="tr-TR" dirty="0" err="1"/>
              <a:t>Ricci</a:t>
            </a:r>
            <a:r>
              <a:rPr lang="tr-TR" dirty="0"/>
              <a:t>, </a:t>
            </a:r>
            <a:r>
              <a:rPr lang="tr-TR" dirty="0" err="1"/>
              <a:t>you’re</a:t>
            </a:r>
            <a:r>
              <a:rPr lang="tr-TR" dirty="0"/>
              <a:t> here as  </a:t>
            </a:r>
            <a:r>
              <a:rPr lang="tr-TR" dirty="0" err="1"/>
              <a:t>suspect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. I want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 me </a:t>
            </a:r>
            <a:r>
              <a:rPr lang="tr-TR" dirty="0" err="1"/>
              <a:t>everything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.</a:t>
            </a:r>
          </a:p>
          <a:p>
            <a:r>
              <a:rPr lang="tr-TR" b="1" dirty="0" err="1"/>
              <a:t>Lorenzo</a:t>
            </a:r>
            <a:r>
              <a:rPr lang="tr-TR" b="1" dirty="0"/>
              <a:t> </a:t>
            </a:r>
            <a:r>
              <a:rPr lang="tr-TR" b="1" dirty="0" err="1"/>
              <a:t>Ricci</a:t>
            </a:r>
            <a:r>
              <a:rPr lang="tr-TR" b="1" dirty="0"/>
              <a:t>: </a:t>
            </a:r>
            <a:r>
              <a:rPr lang="tr-TR" dirty="0" err="1"/>
              <a:t>Hello</a:t>
            </a:r>
            <a:r>
              <a:rPr lang="tr-TR" dirty="0"/>
              <a:t> </a:t>
            </a:r>
            <a:r>
              <a:rPr lang="tr-TR" dirty="0" err="1"/>
              <a:t>detective</a:t>
            </a:r>
            <a:r>
              <a:rPr lang="tr-TR" dirty="0"/>
              <a:t>, sure </a:t>
            </a:r>
            <a:r>
              <a:rPr lang="tr-TR" dirty="0" err="1"/>
              <a:t>let</a:t>
            </a:r>
            <a:r>
              <a:rPr lang="tr-TR" dirty="0"/>
              <a:t> me </a:t>
            </a:r>
            <a:r>
              <a:rPr lang="tr-TR" dirty="0" err="1"/>
              <a:t>tell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. I met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Irına</a:t>
            </a:r>
            <a:r>
              <a:rPr lang="tr-TR" dirty="0"/>
              <a:t> at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go-to</a:t>
            </a:r>
            <a:r>
              <a:rPr lang="tr-TR" dirty="0"/>
              <a:t> </a:t>
            </a:r>
            <a:r>
              <a:rPr lang="tr-TR" dirty="0" err="1"/>
              <a:t>pub</a:t>
            </a:r>
            <a:r>
              <a:rPr lang="tr-TR" dirty="0"/>
              <a:t>.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just</a:t>
            </a:r>
            <a:r>
              <a:rPr lang="tr-TR" dirty="0"/>
              <a:t> </a:t>
            </a:r>
            <a:r>
              <a:rPr lang="tr-TR" dirty="0" err="1"/>
              <a:t>talking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a legal </a:t>
            </a:r>
            <a:r>
              <a:rPr lang="tr-TR" dirty="0" err="1"/>
              <a:t>issue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card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I’m her </a:t>
            </a:r>
            <a:r>
              <a:rPr lang="tr-TR" dirty="0" err="1"/>
              <a:t>lawyer</a:t>
            </a:r>
            <a:r>
              <a:rPr lang="tr-TR" dirty="0"/>
              <a:t>. I </a:t>
            </a:r>
            <a:r>
              <a:rPr lang="tr-TR" dirty="0" err="1"/>
              <a:t>don‘t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anything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do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.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, I </a:t>
            </a:r>
            <a:r>
              <a:rPr lang="tr-TR" dirty="0" err="1"/>
              <a:t>was</a:t>
            </a:r>
            <a:r>
              <a:rPr lang="tr-TR" dirty="0"/>
              <a:t> on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restroom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wif</a:t>
            </a:r>
            <a:r>
              <a:rPr lang="tr-TR" dirty="0"/>
              <a:t>...</a:t>
            </a:r>
          </a:p>
          <a:p>
            <a:r>
              <a:rPr lang="tr-TR" dirty="0"/>
              <a:t> </a:t>
            </a:r>
            <a:r>
              <a:rPr lang="tr-TR" b="1" dirty="0"/>
              <a:t>D: </a:t>
            </a:r>
            <a:r>
              <a:rPr lang="tr-TR" dirty="0" err="1"/>
              <a:t>Wife</a:t>
            </a:r>
            <a:r>
              <a:rPr lang="tr-TR" dirty="0"/>
              <a:t>?!</a:t>
            </a:r>
          </a:p>
          <a:p>
            <a:r>
              <a:rPr lang="tr-TR" b="1" dirty="0"/>
              <a:t> </a:t>
            </a:r>
            <a:r>
              <a:rPr lang="tr-TR" b="1" dirty="0" err="1"/>
              <a:t>Lorenzo</a:t>
            </a:r>
            <a:r>
              <a:rPr lang="tr-TR" b="1" dirty="0"/>
              <a:t> </a:t>
            </a:r>
            <a:r>
              <a:rPr lang="tr-TR" b="1" dirty="0" err="1"/>
              <a:t>Ricci</a:t>
            </a:r>
            <a:r>
              <a:rPr lang="tr-TR" b="1" dirty="0"/>
              <a:t>: </a:t>
            </a:r>
            <a:r>
              <a:rPr lang="tr-TR" dirty="0" err="1"/>
              <a:t>Didn‘t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?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kind</a:t>
            </a:r>
            <a:r>
              <a:rPr lang="tr-TR" dirty="0"/>
              <a:t> of a </a:t>
            </a:r>
            <a:r>
              <a:rPr lang="tr-TR" dirty="0" err="1"/>
              <a:t>detective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 </a:t>
            </a:r>
          </a:p>
          <a:p>
            <a:r>
              <a:rPr lang="tr-TR" b="1" dirty="0"/>
              <a:t>D: </a:t>
            </a:r>
            <a:r>
              <a:rPr lang="tr-TR" dirty="0"/>
              <a:t>I </a:t>
            </a:r>
            <a:r>
              <a:rPr lang="tr-TR" dirty="0" err="1"/>
              <a:t>knew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had a </a:t>
            </a:r>
            <a:r>
              <a:rPr lang="tr-TR" dirty="0" err="1"/>
              <a:t>husband</a:t>
            </a:r>
            <a:r>
              <a:rPr lang="tr-TR" dirty="0"/>
              <a:t> but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never</a:t>
            </a:r>
            <a:r>
              <a:rPr lang="tr-TR" dirty="0"/>
              <a:t> </a:t>
            </a:r>
            <a:r>
              <a:rPr lang="tr-TR" dirty="0" err="1"/>
              <a:t>mentioned</a:t>
            </a:r>
            <a:r>
              <a:rPr lang="tr-TR" dirty="0"/>
              <a:t> it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.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married</a:t>
            </a:r>
            <a:r>
              <a:rPr lang="tr-TR" dirty="0"/>
              <a:t>?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an idea </a:t>
            </a:r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mention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?</a:t>
            </a:r>
          </a:p>
          <a:p>
            <a:r>
              <a:rPr lang="tr-TR" b="1" dirty="0" err="1"/>
              <a:t>Lorenzo</a:t>
            </a:r>
            <a:r>
              <a:rPr lang="tr-TR" b="1" dirty="0"/>
              <a:t> </a:t>
            </a:r>
            <a:r>
              <a:rPr lang="tr-TR" b="1" dirty="0" err="1"/>
              <a:t>Ricci</a:t>
            </a:r>
            <a:r>
              <a:rPr lang="tr-TR" b="1" dirty="0"/>
              <a:t>: </a:t>
            </a:r>
            <a:r>
              <a:rPr lang="tr-TR" dirty="0" err="1"/>
              <a:t>We</a:t>
            </a:r>
            <a:r>
              <a:rPr lang="tr-TR" dirty="0"/>
              <a:t> met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 3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ago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needed</a:t>
            </a:r>
            <a:r>
              <a:rPr lang="tr-TR" dirty="0"/>
              <a:t> a </a:t>
            </a:r>
            <a:r>
              <a:rPr lang="tr-TR" dirty="0" err="1"/>
              <a:t>lawyer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an </a:t>
            </a:r>
            <a:r>
              <a:rPr lang="tr-TR" dirty="0" err="1"/>
              <a:t>immigrant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stay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getting</a:t>
            </a:r>
            <a:r>
              <a:rPr lang="tr-TR" dirty="0"/>
              <a:t> </a:t>
            </a:r>
            <a:r>
              <a:rPr lang="tr-TR" dirty="0" err="1"/>
              <a:t>married</a:t>
            </a:r>
            <a:r>
              <a:rPr lang="tr-TR" dirty="0"/>
              <a:t>. I </a:t>
            </a:r>
            <a:r>
              <a:rPr lang="tr-TR" dirty="0" err="1"/>
              <a:t>unfortunately</a:t>
            </a:r>
            <a:r>
              <a:rPr lang="tr-TR" dirty="0"/>
              <a:t> </a:t>
            </a:r>
            <a:r>
              <a:rPr lang="tr-TR" dirty="0" err="1"/>
              <a:t>fell</a:t>
            </a:r>
            <a:r>
              <a:rPr lang="tr-TR" dirty="0"/>
              <a:t> in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couldn’t</a:t>
            </a:r>
            <a:r>
              <a:rPr lang="tr-TR" dirty="0"/>
              <a:t> </a:t>
            </a:r>
            <a:r>
              <a:rPr lang="tr-TR" dirty="0" err="1"/>
              <a:t>resist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urge</a:t>
            </a:r>
            <a:r>
              <a:rPr lang="tr-TR" dirty="0"/>
              <a:t> of not </a:t>
            </a:r>
            <a:r>
              <a:rPr lang="tr-TR" dirty="0" err="1"/>
              <a:t>wanting</a:t>
            </a:r>
            <a:r>
              <a:rPr lang="tr-TR" dirty="0"/>
              <a:t> her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I </a:t>
            </a:r>
            <a:r>
              <a:rPr lang="tr-TR" dirty="0" err="1"/>
              <a:t>got</a:t>
            </a:r>
            <a:r>
              <a:rPr lang="tr-TR" dirty="0"/>
              <a:t> </a:t>
            </a:r>
            <a:r>
              <a:rPr lang="tr-TR" dirty="0" err="1"/>
              <a:t>married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her.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doesn’t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doesn’t</a:t>
            </a:r>
            <a:r>
              <a:rPr lang="tr-TR" dirty="0"/>
              <a:t> want </a:t>
            </a:r>
            <a:r>
              <a:rPr lang="tr-TR" dirty="0" err="1"/>
              <a:t>anyone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married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is in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Blake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carrying</a:t>
            </a:r>
            <a:r>
              <a:rPr lang="tr-TR" dirty="0"/>
              <a:t> his </a:t>
            </a:r>
            <a:r>
              <a:rPr lang="tr-TR" dirty="0" err="1"/>
              <a:t>baby</a:t>
            </a:r>
            <a:r>
              <a:rPr lang="tr-TR" dirty="0"/>
              <a:t>...</a:t>
            </a:r>
          </a:p>
          <a:p>
            <a:r>
              <a:rPr lang="tr-TR" b="1" dirty="0"/>
              <a:t>D: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confirming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baby</a:t>
            </a:r>
            <a:r>
              <a:rPr lang="tr-TR" dirty="0"/>
              <a:t> is </a:t>
            </a:r>
            <a:r>
              <a:rPr lang="tr-TR" dirty="0" err="1"/>
              <a:t>Adrian’s</a:t>
            </a:r>
            <a:r>
              <a:rPr lang="tr-TR" dirty="0"/>
              <a:t>, </a:t>
            </a:r>
            <a:r>
              <a:rPr lang="tr-TR" dirty="0" err="1"/>
              <a:t>right</a:t>
            </a:r>
            <a:r>
              <a:rPr lang="tr-TR" dirty="0"/>
              <a:t>?</a:t>
            </a:r>
          </a:p>
          <a:p>
            <a:r>
              <a:rPr lang="tr-TR" b="1" dirty="0" err="1"/>
              <a:t>Lorenzo</a:t>
            </a:r>
            <a:r>
              <a:rPr lang="tr-TR" b="1" dirty="0"/>
              <a:t> </a:t>
            </a:r>
            <a:r>
              <a:rPr lang="tr-TR" b="1" dirty="0" err="1"/>
              <a:t>Ricci</a:t>
            </a:r>
            <a:r>
              <a:rPr lang="tr-TR" b="1" dirty="0"/>
              <a:t>: </a:t>
            </a:r>
            <a:r>
              <a:rPr lang="tr-TR" dirty="0"/>
              <a:t>I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told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is!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keep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, how do </a:t>
            </a:r>
            <a:r>
              <a:rPr lang="tr-TR" dirty="0" err="1"/>
              <a:t>you</a:t>
            </a:r>
            <a:r>
              <a:rPr lang="tr-TR" dirty="0"/>
              <a:t> plan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killer in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investigation</a:t>
            </a:r>
            <a:r>
              <a:rPr lang="tr-TR" dirty="0"/>
              <a:t>?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probably</a:t>
            </a:r>
            <a:r>
              <a:rPr lang="tr-TR" dirty="0"/>
              <a:t> </a:t>
            </a:r>
            <a:r>
              <a:rPr lang="tr-TR" dirty="0" err="1"/>
              <a:t>haven‘t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figured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killer yet.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5853C-141C-0900-7D9C-F07FA724A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096" y="1602160"/>
            <a:ext cx="605560" cy="4050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A96EAC-F9D1-4501-1FFD-15D1B20AB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873" y="1651498"/>
            <a:ext cx="756952" cy="498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45421B-192D-FD80-C300-CF42E3BC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173" y="1074975"/>
            <a:ext cx="1456620" cy="1170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E5C720-A35B-2356-9808-72070BC5A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426" y="0"/>
            <a:ext cx="2416574" cy="230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79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3278C5-2A6B-A3BA-E7EB-2BEB006EC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808"/>
            <a:ext cx="9236319" cy="65575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D: </a:t>
            </a:r>
            <a:r>
              <a:rPr lang="tr-TR" dirty="0" err="1"/>
              <a:t>Why</a:t>
            </a:r>
            <a:r>
              <a:rPr lang="tr-TR" dirty="0"/>
              <a:t>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? </a:t>
            </a:r>
          </a:p>
          <a:p>
            <a:pPr marL="0" indent="0">
              <a:buNone/>
            </a:pP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Ricci</a:t>
            </a:r>
            <a:r>
              <a:rPr lang="tr-TR" dirty="0"/>
              <a:t>: </a:t>
            </a:r>
            <a:r>
              <a:rPr lang="tr-TR" dirty="0" err="1"/>
              <a:t>Don‘t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he </a:t>
            </a:r>
            <a:r>
              <a:rPr lang="tr-TR" dirty="0" err="1"/>
              <a:t>killed</a:t>
            </a:r>
            <a:r>
              <a:rPr lang="tr-TR" dirty="0"/>
              <a:t> </a:t>
            </a:r>
            <a:r>
              <a:rPr lang="tr-TR" dirty="0" err="1"/>
              <a:t>someone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? (in a </a:t>
            </a:r>
            <a:r>
              <a:rPr lang="tr-TR" dirty="0" err="1"/>
              <a:t>sarcastic</a:t>
            </a:r>
            <a:r>
              <a:rPr lang="tr-TR" dirty="0"/>
              <a:t> </a:t>
            </a:r>
            <a:r>
              <a:rPr lang="tr-TR" dirty="0" err="1"/>
              <a:t>tone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D: </a:t>
            </a:r>
            <a:r>
              <a:rPr lang="tr-TR" dirty="0" err="1"/>
              <a:t>What</a:t>
            </a:r>
            <a:r>
              <a:rPr lang="tr-TR" dirty="0"/>
              <a:t>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mean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? </a:t>
            </a:r>
          </a:p>
          <a:p>
            <a:pPr marL="0" indent="0">
              <a:buNone/>
            </a:pP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Ricci</a:t>
            </a:r>
            <a:r>
              <a:rPr lang="tr-TR" dirty="0"/>
              <a:t>: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client’s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passed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of his </a:t>
            </a:r>
            <a:r>
              <a:rPr lang="tr-TR" dirty="0" err="1"/>
              <a:t>wrong</a:t>
            </a:r>
            <a:r>
              <a:rPr lang="tr-TR" dirty="0"/>
              <a:t> </a:t>
            </a:r>
            <a:r>
              <a:rPr lang="tr-TR" dirty="0" err="1"/>
              <a:t>treatmant</a:t>
            </a:r>
            <a:r>
              <a:rPr lang="tr-TR" dirty="0"/>
              <a:t> I am </a:t>
            </a:r>
            <a:r>
              <a:rPr lang="tr-TR" dirty="0" err="1"/>
              <a:t>sorry</a:t>
            </a:r>
            <a:r>
              <a:rPr lang="tr-TR" dirty="0"/>
              <a:t> but I </a:t>
            </a:r>
            <a:r>
              <a:rPr lang="tr-TR" dirty="0" err="1"/>
              <a:t>can‘t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of </a:t>
            </a:r>
            <a:r>
              <a:rPr lang="tr-TR" dirty="0" err="1"/>
              <a:t>personal</a:t>
            </a:r>
            <a:r>
              <a:rPr lang="tr-TR" dirty="0"/>
              <a:t> </a:t>
            </a:r>
            <a:r>
              <a:rPr lang="tr-TR" dirty="0" err="1"/>
              <a:t>information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D: Okay, Can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 me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restroom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exact</a:t>
            </a:r>
            <a:r>
              <a:rPr lang="tr-TR" dirty="0"/>
              <a:t> moment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?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anyone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hear</a:t>
            </a:r>
            <a:r>
              <a:rPr lang="tr-TR" dirty="0"/>
              <a:t> </a:t>
            </a:r>
            <a:r>
              <a:rPr lang="tr-TR" dirty="0" err="1"/>
              <a:t>anything</a:t>
            </a:r>
            <a:r>
              <a:rPr lang="tr-TR" dirty="0"/>
              <a:t>? </a:t>
            </a:r>
          </a:p>
          <a:p>
            <a:pPr marL="0" indent="0">
              <a:buNone/>
            </a:pP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Ricci</a:t>
            </a:r>
            <a:r>
              <a:rPr lang="tr-TR" dirty="0"/>
              <a:t>: I </a:t>
            </a:r>
            <a:r>
              <a:rPr lang="tr-TR" dirty="0" err="1"/>
              <a:t>saw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bartender</a:t>
            </a:r>
            <a:r>
              <a:rPr lang="tr-TR" dirty="0"/>
              <a:t> is </a:t>
            </a:r>
            <a:r>
              <a:rPr lang="tr-TR" dirty="0" err="1"/>
              <a:t>changed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, I </a:t>
            </a:r>
            <a:r>
              <a:rPr lang="tr-TR" dirty="0" err="1"/>
              <a:t>heard</a:t>
            </a:r>
            <a:r>
              <a:rPr lang="tr-TR" dirty="0"/>
              <a:t> </a:t>
            </a:r>
            <a:r>
              <a:rPr lang="tr-TR" dirty="0" err="1"/>
              <a:t>noises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someone</a:t>
            </a:r>
            <a:r>
              <a:rPr lang="tr-TR" dirty="0"/>
              <a:t> </a:t>
            </a:r>
            <a:r>
              <a:rPr lang="tr-TR" dirty="0" err="1"/>
              <a:t>screamed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/>
              <a:t>D: 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, </a:t>
            </a:r>
            <a:r>
              <a:rPr lang="tr-TR" dirty="0" err="1"/>
              <a:t>that‘s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but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thing</a:t>
            </a:r>
            <a:r>
              <a:rPr lang="tr-TR" dirty="0"/>
              <a:t>.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whose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gloves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54D11-9065-B3C3-5355-E7E51EDD0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426" y="0"/>
            <a:ext cx="2416574" cy="230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8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6A26B8-1EF2-EDD5-ADAB-861ED2B22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6719"/>
            <a:ext cx="8584223" cy="5532743"/>
          </a:xfrm>
        </p:spPr>
        <p:txBody>
          <a:bodyPr/>
          <a:lstStyle/>
          <a:p>
            <a:r>
              <a:rPr lang="tr-TR"/>
              <a:t>Lorenzo Ricci: Ummm, I have never seen them before.</a:t>
            </a:r>
          </a:p>
          <a:p>
            <a:r>
              <a:rPr lang="tr-TR"/>
              <a:t>D: How, Irina said that it was hers? You should have seen it that night.</a:t>
            </a:r>
          </a:p>
          <a:p>
            <a:r>
              <a:rPr lang="tr-TR"/>
              <a:t>Lorenzo Ricci: Like I said before, I have never seen them. Why is this so important? I‘m leaving.</a:t>
            </a:r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E2ACAD-8D4B-7002-5B87-EA414970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426" y="0"/>
            <a:ext cx="2416574" cy="230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29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4E550EFD-F4F4-0338-32C6-54B9BB13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2433"/>
          </a:xfrm>
        </p:spPr>
        <p:txBody>
          <a:bodyPr/>
          <a:lstStyle/>
          <a:p>
            <a:r>
              <a:rPr lang="tr-TR" dirty="0" err="1"/>
              <a:t>Investigation</a:t>
            </a:r>
            <a:r>
              <a:rPr lang="tr-TR" dirty="0"/>
              <a:t> of 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AB7C84-BD41-9BF6-2063-375D826F2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7557"/>
            <a:ext cx="9375531" cy="542192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D: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?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  <a:p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My </a:t>
            </a:r>
            <a:r>
              <a:rPr lang="tr-TR" dirty="0" err="1"/>
              <a:t>shift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finished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I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staff</a:t>
            </a:r>
            <a:r>
              <a:rPr lang="tr-TR" dirty="0"/>
              <a:t> </a:t>
            </a:r>
            <a:r>
              <a:rPr lang="tr-TR" dirty="0" err="1"/>
              <a:t>room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clothes</a:t>
            </a:r>
            <a:r>
              <a:rPr lang="tr-TR" dirty="0"/>
              <a:t>. </a:t>
            </a:r>
            <a:r>
              <a:rPr lang="tr-TR" dirty="0" err="1"/>
              <a:t>While</a:t>
            </a:r>
            <a:r>
              <a:rPr lang="tr-TR" dirty="0"/>
              <a:t>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dressing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, </a:t>
            </a:r>
            <a:r>
              <a:rPr lang="tr-TR" dirty="0" err="1"/>
              <a:t>lights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. I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anything</a:t>
            </a:r>
            <a:r>
              <a:rPr lang="tr-TR" dirty="0"/>
              <a:t> else. </a:t>
            </a:r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questioning</a:t>
            </a:r>
            <a:r>
              <a:rPr lang="tr-TR" dirty="0"/>
              <a:t> me </a:t>
            </a:r>
            <a:r>
              <a:rPr lang="tr-TR" dirty="0" err="1"/>
              <a:t>instead</a:t>
            </a:r>
            <a:r>
              <a:rPr lang="tr-TR" dirty="0"/>
              <a:t> of John? (</a:t>
            </a:r>
            <a:r>
              <a:rPr lang="tr-TR" dirty="0" err="1"/>
              <a:t>Other</a:t>
            </a:r>
            <a:r>
              <a:rPr lang="tr-TR" dirty="0"/>
              <a:t> barmen)</a:t>
            </a:r>
          </a:p>
          <a:p>
            <a:r>
              <a:rPr lang="tr-TR" dirty="0"/>
              <a:t>D: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worked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time,until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time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shift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. </a:t>
            </a:r>
            <a:r>
              <a:rPr lang="tr-TR" dirty="0" err="1"/>
              <a:t>Additionally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5 </a:t>
            </a:r>
            <a:r>
              <a:rPr lang="tr-TR" dirty="0" err="1"/>
              <a:t>month</a:t>
            </a:r>
            <a:r>
              <a:rPr lang="tr-TR" dirty="0"/>
              <a:t> </a:t>
            </a:r>
            <a:r>
              <a:rPr lang="tr-TR" dirty="0" err="1"/>
              <a:t>prison</a:t>
            </a:r>
            <a:r>
              <a:rPr lang="tr-TR" dirty="0"/>
              <a:t> </a:t>
            </a:r>
            <a:r>
              <a:rPr lang="tr-TR" dirty="0" err="1"/>
              <a:t>history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theft</a:t>
            </a:r>
            <a:r>
              <a:rPr lang="tr-TR" dirty="0"/>
              <a:t>,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give</a:t>
            </a:r>
            <a:r>
              <a:rPr lang="tr-TR" dirty="0"/>
              <a:t> me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information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it?</a:t>
            </a:r>
          </a:p>
          <a:p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My </a:t>
            </a:r>
            <a:r>
              <a:rPr lang="tr-TR" dirty="0" err="1"/>
              <a:t>dad</a:t>
            </a:r>
            <a:r>
              <a:rPr lang="tr-TR" dirty="0"/>
              <a:t> had stage-4 </a:t>
            </a:r>
            <a:r>
              <a:rPr lang="tr-TR" dirty="0" err="1"/>
              <a:t>cancer</a:t>
            </a:r>
            <a:r>
              <a:rPr lang="tr-TR" dirty="0"/>
              <a:t>... </a:t>
            </a:r>
            <a:r>
              <a:rPr lang="tr-TR" dirty="0" err="1"/>
              <a:t>Unfortunately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him</a:t>
            </a:r>
            <a:endParaRPr lang="tr-TR" dirty="0"/>
          </a:p>
          <a:p>
            <a:r>
              <a:rPr lang="tr-TR" dirty="0"/>
              <a:t>D:I‘m </a:t>
            </a:r>
            <a:r>
              <a:rPr lang="tr-TR" dirty="0" err="1"/>
              <a:t>sorry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.</a:t>
            </a:r>
          </a:p>
          <a:p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needed</a:t>
            </a:r>
            <a:r>
              <a:rPr lang="tr-TR" dirty="0"/>
              <a:t> </a:t>
            </a:r>
            <a:r>
              <a:rPr lang="tr-TR" dirty="0" err="1"/>
              <a:t>money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treatment</a:t>
            </a:r>
            <a:r>
              <a:rPr lang="tr-TR" dirty="0"/>
              <a:t>. </a:t>
            </a:r>
            <a:r>
              <a:rPr lang="tr-TR" dirty="0" err="1"/>
              <a:t>So</a:t>
            </a:r>
            <a:r>
              <a:rPr lang="tr-TR" dirty="0"/>
              <a:t> I </a:t>
            </a:r>
            <a:r>
              <a:rPr lang="tr-TR" dirty="0" err="1"/>
              <a:t>tried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rob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nearest</a:t>
            </a:r>
            <a:r>
              <a:rPr lang="tr-TR" dirty="0"/>
              <a:t> </a:t>
            </a:r>
            <a:r>
              <a:rPr lang="tr-TR" dirty="0" err="1"/>
              <a:t>goldsmith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me. I </a:t>
            </a:r>
            <a:r>
              <a:rPr lang="tr-TR" dirty="0" err="1"/>
              <a:t>know</a:t>
            </a:r>
            <a:r>
              <a:rPr lang="tr-TR" dirty="0"/>
              <a:t> it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mistake</a:t>
            </a:r>
            <a:r>
              <a:rPr lang="tr-TR" dirty="0"/>
              <a:t>,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young</a:t>
            </a:r>
            <a:r>
              <a:rPr lang="tr-TR" dirty="0"/>
              <a:t>.</a:t>
            </a:r>
          </a:p>
          <a:p>
            <a:r>
              <a:rPr lang="tr-TR" dirty="0"/>
              <a:t>D: I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released</a:t>
            </a:r>
            <a:r>
              <a:rPr lang="tr-TR" dirty="0"/>
              <a:t> </a:t>
            </a:r>
            <a:r>
              <a:rPr lang="tr-TR" dirty="0" err="1"/>
              <a:t>earlier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. How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happen</a:t>
            </a:r>
            <a:r>
              <a:rPr lang="tr-TR" dirty="0"/>
              <a:t>?</a:t>
            </a:r>
          </a:p>
          <a:p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My </a:t>
            </a:r>
            <a:r>
              <a:rPr lang="tr-TR" dirty="0" err="1"/>
              <a:t>old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</a:t>
            </a: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school</a:t>
            </a:r>
            <a:r>
              <a:rPr lang="tr-TR" dirty="0"/>
              <a:t> </a:t>
            </a:r>
            <a:r>
              <a:rPr lang="tr-TR" dirty="0" err="1"/>
              <a:t>helped</a:t>
            </a:r>
            <a:r>
              <a:rPr lang="tr-TR" dirty="0"/>
              <a:t> me </a:t>
            </a:r>
            <a:r>
              <a:rPr lang="tr-TR" dirty="0" err="1"/>
              <a:t>who</a:t>
            </a:r>
            <a:r>
              <a:rPr lang="tr-TR" dirty="0"/>
              <a:t> is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lawyer</a:t>
            </a:r>
            <a:r>
              <a:rPr lang="tr-TR" dirty="0"/>
              <a:t> </a:t>
            </a:r>
            <a:r>
              <a:rPr lang="tr-TR" dirty="0" err="1"/>
              <a:t>now</a:t>
            </a:r>
            <a:endParaRPr lang="tr-T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6F6A7C-6B7E-EDC1-B6C6-2D3802CB6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23" y="1"/>
            <a:ext cx="2313277" cy="22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0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95C161-CD0E-9879-78BB-094417E7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527" y="241789"/>
            <a:ext cx="8979877" cy="6491654"/>
          </a:xfrm>
        </p:spPr>
        <p:txBody>
          <a:bodyPr>
            <a:normAutofit fontScale="85000" lnSpcReduction="20000"/>
          </a:bodyPr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D: </a:t>
            </a:r>
            <a:r>
              <a:rPr lang="tr-TR" dirty="0" err="1"/>
              <a:t>Lorenzo</a:t>
            </a:r>
            <a:r>
              <a:rPr lang="tr-TR" dirty="0"/>
              <a:t>... </a:t>
            </a: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Ricci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</a:t>
            </a:r>
            <a:r>
              <a:rPr lang="tr-TR" dirty="0" err="1"/>
              <a:t>Yes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D: He </a:t>
            </a:r>
            <a:r>
              <a:rPr lang="tr-TR" dirty="0" err="1"/>
              <a:t>was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.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</a:t>
            </a:r>
            <a:r>
              <a:rPr lang="tr-TR" dirty="0" err="1"/>
              <a:t>Hmm</a:t>
            </a:r>
            <a:r>
              <a:rPr lang="tr-TR" dirty="0"/>
              <a:t>.... </a:t>
            </a:r>
            <a:r>
              <a:rPr lang="tr-TR" dirty="0" err="1"/>
              <a:t>Yes</a:t>
            </a:r>
            <a:r>
              <a:rPr lang="tr-TR" dirty="0"/>
              <a:t> I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...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his </a:t>
            </a:r>
            <a:r>
              <a:rPr lang="tr-TR" dirty="0" err="1"/>
              <a:t>wife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D: Do </a:t>
            </a:r>
            <a:r>
              <a:rPr lang="tr-TR" dirty="0" err="1"/>
              <a:t>you</a:t>
            </a:r>
            <a:r>
              <a:rPr lang="tr-TR" dirty="0"/>
              <a:t> want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</a:t>
            </a:r>
            <a:r>
              <a:rPr lang="tr-TR" dirty="0"/>
              <a:t> </a:t>
            </a:r>
            <a:r>
              <a:rPr lang="tr-TR" dirty="0" err="1"/>
              <a:t>anything</a:t>
            </a:r>
            <a:r>
              <a:rPr lang="tr-TR" dirty="0"/>
              <a:t>? </a:t>
            </a:r>
          </a:p>
          <a:p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</a:t>
            </a:r>
            <a:r>
              <a:rPr lang="tr-TR" dirty="0" err="1"/>
              <a:t>Yes</a:t>
            </a:r>
            <a:r>
              <a:rPr lang="tr-TR" dirty="0"/>
              <a:t>...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, I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is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stupid</a:t>
            </a:r>
            <a:r>
              <a:rPr lang="tr-TR" dirty="0"/>
              <a:t> </a:t>
            </a:r>
            <a:r>
              <a:rPr lang="tr-TR" dirty="0" err="1"/>
              <a:t>doctor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killed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dad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God</a:t>
            </a:r>
            <a:r>
              <a:rPr lang="tr-TR" dirty="0"/>
              <a:t> </a:t>
            </a:r>
            <a:r>
              <a:rPr lang="tr-TR" dirty="0" err="1"/>
              <a:t>d@mn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</a:t>
            </a:r>
            <a:r>
              <a:rPr lang="tr-TR" dirty="0" err="1"/>
              <a:t>couldn’t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manage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die</a:t>
            </a:r>
            <a:r>
              <a:rPr lang="tr-TR" dirty="0"/>
              <a:t>. I </a:t>
            </a:r>
            <a:r>
              <a:rPr lang="tr-TR" dirty="0" err="1"/>
              <a:t>hope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</a:t>
            </a:r>
            <a:r>
              <a:rPr lang="tr-TR" dirty="0" err="1"/>
              <a:t>gets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fine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cried</a:t>
            </a:r>
            <a:r>
              <a:rPr lang="tr-TR" dirty="0"/>
              <a:t> in 1 </a:t>
            </a:r>
            <a:r>
              <a:rPr lang="tr-TR" dirty="0" err="1"/>
              <a:t>minute</a:t>
            </a:r>
            <a:r>
              <a:rPr lang="tr-TR" dirty="0"/>
              <a:t> of silence)</a:t>
            </a:r>
          </a:p>
          <a:p>
            <a:pPr marL="0" indent="0">
              <a:buNone/>
            </a:pPr>
            <a:r>
              <a:rPr lang="tr-TR" dirty="0"/>
              <a:t>• 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My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sick</a:t>
            </a:r>
            <a:r>
              <a:rPr lang="tr-TR" dirty="0"/>
              <a:t>,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dying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,.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didn’t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money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I </a:t>
            </a:r>
            <a:r>
              <a:rPr lang="tr-TR" dirty="0" err="1"/>
              <a:t>needed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care</a:t>
            </a:r>
            <a:r>
              <a:rPr lang="tr-TR" dirty="0"/>
              <a:t> of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reason</a:t>
            </a:r>
            <a:r>
              <a:rPr lang="tr-TR" dirty="0"/>
              <a:t> </a:t>
            </a:r>
            <a:r>
              <a:rPr lang="tr-TR" dirty="0" err="1"/>
              <a:t>I‘ve</a:t>
            </a:r>
            <a:r>
              <a:rPr lang="tr-TR" dirty="0"/>
              <a:t> </a:t>
            </a:r>
            <a:r>
              <a:rPr lang="tr-TR" dirty="0" err="1"/>
              <a:t>dropped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school</a:t>
            </a:r>
            <a:r>
              <a:rPr lang="tr-TR" dirty="0"/>
              <a:t>.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I’ve</a:t>
            </a:r>
            <a:r>
              <a:rPr lang="tr-TR" dirty="0"/>
              <a:t> </a:t>
            </a:r>
            <a:r>
              <a:rPr lang="tr-TR" dirty="0" err="1"/>
              <a:t>searched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jobs</a:t>
            </a:r>
            <a:r>
              <a:rPr lang="tr-TR" dirty="0"/>
              <a:t> but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job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adequate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afford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expenses</a:t>
            </a:r>
            <a:r>
              <a:rPr lang="tr-TR" dirty="0"/>
              <a:t>.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rest... </a:t>
            </a:r>
          </a:p>
          <a:p>
            <a:pPr marL="0" indent="0">
              <a:buNone/>
            </a:pPr>
            <a:r>
              <a:rPr lang="tr-TR" dirty="0"/>
              <a:t>D: </a:t>
            </a:r>
            <a:r>
              <a:rPr lang="tr-TR" dirty="0" err="1"/>
              <a:t>Again</a:t>
            </a:r>
            <a:r>
              <a:rPr lang="tr-TR" dirty="0"/>
              <a:t> I‘m </a:t>
            </a:r>
            <a:r>
              <a:rPr lang="tr-TR" dirty="0" err="1"/>
              <a:t>sorry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but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me </a:t>
            </a:r>
            <a:r>
              <a:rPr lang="tr-TR" dirty="0" err="1"/>
              <a:t>out</a:t>
            </a:r>
            <a:r>
              <a:rPr lang="tr-TR" dirty="0"/>
              <a:t> here. </a:t>
            </a:r>
            <a:r>
              <a:rPr lang="tr-TR" dirty="0" err="1"/>
              <a:t>Why</a:t>
            </a:r>
            <a:r>
              <a:rPr lang="tr-TR" dirty="0"/>
              <a:t>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think</a:t>
            </a:r>
            <a:r>
              <a:rPr lang="tr-TR" dirty="0"/>
              <a:t> Dr. </a:t>
            </a:r>
            <a:r>
              <a:rPr lang="tr-TR" dirty="0" err="1"/>
              <a:t>Blake</a:t>
            </a:r>
            <a:r>
              <a:rPr lang="tr-TR" dirty="0"/>
              <a:t> </a:t>
            </a:r>
            <a:r>
              <a:rPr lang="tr-TR" dirty="0" err="1"/>
              <a:t>killed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dad</a:t>
            </a:r>
            <a:r>
              <a:rPr lang="tr-TR" dirty="0"/>
              <a:t>? </a:t>
            </a:r>
            <a:r>
              <a:rPr lang="tr-TR" dirty="0" err="1"/>
              <a:t>Was</a:t>
            </a:r>
            <a:r>
              <a:rPr lang="tr-TR" dirty="0"/>
              <a:t> he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father’s</a:t>
            </a:r>
            <a:r>
              <a:rPr lang="tr-TR" dirty="0"/>
              <a:t> </a:t>
            </a:r>
            <a:r>
              <a:rPr lang="tr-TR" dirty="0" err="1"/>
              <a:t>doctor</a:t>
            </a:r>
            <a:r>
              <a:rPr lang="tr-TR" dirty="0"/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4ECC76-2548-8A05-D72C-7F6EC003A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23" y="0"/>
            <a:ext cx="2313277" cy="22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48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A2B250-9650-971E-290C-F3945ACDD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815" y="454268"/>
            <a:ext cx="8716108" cy="6403732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I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searched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doctors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suggested</a:t>
            </a:r>
            <a:r>
              <a:rPr lang="tr-TR" dirty="0"/>
              <a:t> me Dr. </a:t>
            </a:r>
            <a:r>
              <a:rPr lang="tr-TR" dirty="0" err="1"/>
              <a:t>Blake</a:t>
            </a:r>
            <a:r>
              <a:rPr lang="tr-TR" dirty="0"/>
              <a:t>. My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Dr. </a:t>
            </a:r>
            <a:r>
              <a:rPr lang="tr-TR" dirty="0" err="1"/>
              <a:t>Blake</a:t>
            </a:r>
            <a:r>
              <a:rPr lang="tr-TR" dirty="0"/>
              <a:t> he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 had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chance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live</a:t>
            </a:r>
            <a:r>
              <a:rPr lang="tr-TR" dirty="0"/>
              <a:t> </a:t>
            </a:r>
            <a:r>
              <a:rPr lang="tr-TR" dirty="0" err="1"/>
              <a:t>anymore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he </a:t>
            </a:r>
            <a:r>
              <a:rPr lang="tr-TR" dirty="0" err="1"/>
              <a:t>did</a:t>
            </a:r>
            <a:r>
              <a:rPr lang="tr-TR" dirty="0"/>
              <a:t> not do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/>
              <a:t> D: </a:t>
            </a:r>
            <a:r>
              <a:rPr lang="tr-TR" dirty="0" err="1"/>
              <a:t>Could</a:t>
            </a:r>
            <a:r>
              <a:rPr lang="tr-TR" dirty="0"/>
              <a:t> he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died</a:t>
            </a:r>
            <a:r>
              <a:rPr lang="tr-TR" dirty="0"/>
              <a:t> of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?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sure?</a:t>
            </a:r>
          </a:p>
          <a:p>
            <a:pPr marL="0" indent="0">
              <a:buNone/>
            </a:pP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No!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don‘t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anything</a:t>
            </a:r>
            <a:r>
              <a:rPr lang="tr-TR" dirty="0"/>
              <a:t>. </a:t>
            </a:r>
            <a:r>
              <a:rPr lang="tr-TR" dirty="0" err="1"/>
              <a:t>I’ve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 </a:t>
            </a:r>
            <a:r>
              <a:rPr lang="tr-TR" dirty="0" err="1"/>
              <a:t>okay</a:t>
            </a:r>
            <a:r>
              <a:rPr lang="tr-TR" dirty="0"/>
              <a:t>?! I am </a:t>
            </a:r>
            <a:r>
              <a:rPr lang="tr-TR" dirty="0" err="1"/>
              <a:t>telling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Dr. </a:t>
            </a:r>
            <a:r>
              <a:rPr lang="tr-TR" dirty="0" err="1"/>
              <a:t>Blake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it. My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could‘ve</a:t>
            </a:r>
            <a:r>
              <a:rPr lang="tr-TR" dirty="0"/>
              <a:t> </a:t>
            </a:r>
            <a:r>
              <a:rPr lang="tr-TR" dirty="0" err="1"/>
              <a:t>survived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Dr. </a:t>
            </a:r>
            <a:r>
              <a:rPr lang="tr-TR" dirty="0" err="1"/>
              <a:t>Blake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starts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speak</a:t>
            </a:r>
            <a:r>
              <a:rPr lang="tr-TR" dirty="0"/>
              <a:t> </a:t>
            </a:r>
            <a:r>
              <a:rPr lang="tr-TR" dirty="0" err="1"/>
              <a:t>loudly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detective</a:t>
            </a:r>
            <a:r>
              <a:rPr lang="tr-TR" dirty="0"/>
              <a:t> </a:t>
            </a:r>
            <a:r>
              <a:rPr lang="tr-TR" dirty="0" err="1"/>
              <a:t>sees</a:t>
            </a:r>
            <a:r>
              <a:rPr lang="tr-TR" dirty="0"/>
              <a:t> a </a:t>
            </a:r>
            <a:r>
              <a:rPr lang="tr-TR" dirty="0" err="1"/>
              <a:t>scar</a:t>
            </a:r>
            <a:r>
              <a:rPr lang="tr-TR" dirty="0"/>
              <a:t> on her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 D: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scar</a:t>
            </a:r>
            <a:r>
              <a:rPr lang="tr-TR" dirty="0"/>
              <a:t> on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?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happen</a:t>
            </a:r>
            <a:r>
              <a:rPr lang="tr-TR" dirty="0"/>
              <a:t>?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quickly</a:t>
            </a:r>
            <a:r>
              <a:rPr lang="tr-TR" dirty="0"/>
              <a:t> </a:t>
            </a:r>
            <a:r>
              <a:rPr lang="tr-TR" dirty="0" err="1"/>
              <a:t>hides</a:t>
            </a:r>
            <a:r>
              <a:rPr lang="tr-TR" dirty="0"/>
              <a:t> her </a:t>
            </a:r>
            <a:r>
              <a:rPr lang="tr-TR" dirty="0" err="1"/>
              <a:t>hand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her </a:t>
            </a:r>
            <a:r>
              <a:rPr lang="tr-TR" dirty="0" err="1"/>
              <a:t>sweater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</a:t>
            </a:r>
            <a:r>
              <a:rPr lang="tr-TR" dirty="0" err="1"/>
              <a:t>It‘s</a:t>
            </a:r>
            <a:r>
              <a:rPr lang="tr-TR" dirty="0"/>
              <a:t> </a:t>
            </a:r>
            <a:r>
              <a:rPr lang="tr-TR" dirty="0" err="1"/>
              <a:t>nothing</a:t>
            </a:r>
            <a:r>
              <a:rPr lang="tr-TR" dirty="0"/>
              <a:t>... </a:t>
            </a:r>
            <a:r>
              <a:rPr lang="tr-TR" dirty="0" err="1"/>
              <a:t>Umm</a:t>
            </a:r>
            <a:r>
              <a:rPr lang="tr-TR" dirty="0"/>
              <a:t>..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happened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cooking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/>
              <a:t>D: </a:t>
            </a:r>
            <a:r>
              <a:rPr lang="tr-TR" dirty="0" err="1"/>
              <a:t>Lastly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found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.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idea?</a:t>
            </a:r>
          </a:p>
          <a:p>
            <a:pPr marL="0" indent="0">
              <a:buNone/>
            </a:pP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Harper</a:t>
            </a:r>
            <a:r>
              <a:rPr lang="tr-TR" dirty="0"/>
              <a:t>: Oh, I </a:t>
            </a:r>
            <a:r>
              <a:rPr lang="tr-TR" dirty="0" err="1"/>
              <a:t>think</a:t>
            </a:r>
            <a:r>
              <a:rPr lang="tr-TR" dirty="0"/>
              <a:t> it is </a:t>
            </a:r>
            <a:r>
              <a:rPr lang="tr-TR" dirty="0" err="1"/>
              <a:t>Irina‘s</a:t>
            </a:r>
            <a:r>
              <a:rPr lang="tr-TR" dirty="0"/>
              <a:t>. I </a:t>
            </a:r>
            <a:r>
              <a:rPr lang="tr-TR" dirty="0" err="1"/>
              <a:t>saw</a:t>
            </a:r>
            <a:r>
              <a:rPr lang="tr-TR" dirty="0"/>
              <a:t> it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ask me not </a:t>
            </a:r>
            <a:r>
              <a:rPr lang="tr-TR" dirty="0" err="1"/>
              <a:t>to</a:t>
            </a:r>
            <a:r>
              <a:rPr lang="tr-TR" dirty="0"/>
              <a:t> put </a:t>
            </a:r>
            <a:r>
              <a:rPr lang="tr-TR" dirty="0" err="1"/>
              <a:t>alcohol</a:t>
            </a:r>
            <a:r>
              <a:rPr lang="tr-TR" dirty="0"/>
              <a:t> in her </a:t>
            </a:r>
            <a:r>
              <a:rPr lang="tr-TR" dirty="0" err="1"/>
              <a:t>coctail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D: Okay </a:t>
            </a:r>
            <a:r>
              <a:rPr lang="tr-TR" dirty="0" err="1"/>
              <a:t>Sandy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289A3A-DBB1-E4A0-7AFF-382D304BE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23" y="1"/>
            <a:ext cx="2313277" cy="22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74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C0132A-404E-9C6F-A3E0-A04828AB1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Second </a:t>
            </a:r>
            <a:r>
              <a:rPr lang="tr-TR" dirty="0" err="1"/>
              <a:t>Investigation</a:t>
            </a:r>
            <a:r>
              <a:rPr lang="tr-TR" dirty="0"/>
              <a:t> of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Blake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511614-B700-2E57-A5B6-EC812795C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1359"/>
            <a:ext cx="8994531" cy="5228218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D:Welcome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Mr.Blake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extra</a:t>
            </a:r>
            <a:r>
              <a:rPr lang="tr-TR" dirty="0"/>
              <a:t> </a:t>
            </a:r>
            <a:r>
              <a:rPr lang="tr-TR" dirty="0" err="1"/>
              <a:t>question</a:t>
            </a:r>
            <a:r>
              <a:rPr lang="tr-TR" dirty="0"/>
              <a:t> I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ask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investigation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why</a:t>
            </a:r>
            <a:r>
              <a:rPr lang="tr-TR" dirty="0"/>
              <a:t> I </a:t>
            </a:r>
            <a:r>
              <a:rPr lang="tr-TR" dirty="0" err="1"/>
              <a:t>called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back.You</a:t>
            </a:r>
            <a:r>
              <a:rPr lang="tr-TR" dirty="0"/>
              <a:t> </a:t>
            </a:r>
            <a:r>
              <a:rPr lang="tr-TR" dirty="0" err="1"/>
              <a:t>told</a:t>
            </a:r>
            <a:r>
              <a:rPr lang="tr-TR" dirty="0"/>
              <a:t> us </a:t>
            </a:r>
            <a:r>
              <a:rPr lang="tr-TR" dirty="0" err="1"/>
              <a:t>Irina</a:t>
            </a:r>
            <a:r>
              <a:rPr lang="tr-TR" dirty="0"/>
              <a:t> is not </a:t>
            </a:r>
            <a:r>
              <a:rPr lang="tr-TR" dirty="0" err="1"/>
              <a:t>pregnant</a:t>
            </a:r>
            <a:r>
              <a:rPr lang="tr-TR" dirty="0"/>
              <a:t> but it </a:t>
            </a:r>
            <a:r>
              <a:rPr lang="tr-TR" dirty="0" err="1"/>
              <a:t>turned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is,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an </a:t>
            </a:r>
            <a:r>
              <a:rPr lang="tr-TR" dirty="0" err="1"/>
              <a:t>explanation</a:t>
            </a:r>
            <a:r>
              <a:rPr lang="tr-TR" dirty="0"/>
              <a:t>?</a:t>
            </a:r>
          </a:p>
          <a:p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Blake</a:t>
            </a:r>
            <a:r>
              <a:rPr lang="tr-TR" dirty="0">
                <a:sym typeface="Wingdings" pitchFamily="2" charset="2"/>
              </a:rPr>
              <a:t>:(He </a:t>
            </a:r>
            <a:r>
              <a:rPr lang="tr-TR" dirty="0" err="1">
                <a:sym typeface="Wingdings" pitchFamily="2" charset="2"/>
              </a:rPr>
              <a:t>turns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red</a:t>
            </a:r>
            <a:r>
              <a:rPr lang="tr-TR" dirty="0">
                <a:sym typeface="Wingdings" pitchFamily="2" charset="2"/>
              </a:rPr>
              <a:t>)Okey, I </a:t>
            </a:r>
            <a:r>
              <a:rPr lang="tr-TR" dirty="0" err="1">
                <a:sym typeface="Wingdings" pitchFamily="2" charset="2"/>
              </a:rPr>
              <a:t>lied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because</a:t>
            </a:r>
            <a:r>
              <a:rPr lang="tr-TR" dirty="0">
                <a:sym typeface="Wingdings" pitchFamily="2" charset="2"/>
              </a:rPr>
              <a:t> I </a:t>
            </a:r>
            <a:r>
              <a:rPr lang="tr-TR" dirty="0" err="1">
                <a:sym typeface="Wingdings" pitchFamily="2" charset="2"/>
              </a:rPr>
              <a:t>didn‘t</a:t>
            </a:r>
            <a:r>
              <a:rPr lang="tr-TR" dirty="0">
                <a:sym typeface="Wingdings" pitchFamily="2" charset="2"/>
              </a:rPr>
              <a:t> want </a:t>
            </a:r>
            <a:r>
              <a:rPr lang="tr-TR" dirty="0" err="1">
                <a:sym typeface="Wingdings" pitchFamily="2" charset="2"/>
              </a:rPr>
              <a:t>to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get</a:t>
            </a:r>
            <a:r>
              <a:rPr lang="tr-TR" dirty="0">
                <a:sym typeface="Wingdings" pitchFamily="2" charset="2"/>
              </a:rPr>
              <a:t> a </a:t>
            </a:r>
            <a:r>
              <a:rPr lang="tr-TR" dirty="0" err="1">
                <a:sym typeface="Wingdings" pitchFamily="2" charset="2"/>
              </a:rPr>
              <a:t>divorce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and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wreck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my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family</a:t>
            </a:r>
            <a:r>
              <a:rPr lang="tr-TR" dirty="0">
                <a:sym typeface="Wingdings" pitchFamily="2" charset="2"/>
              </a:rPr>
              <a:t>.</a:t>
            </a:r>
          </a:p>
          <a:p>
            <a:r>
              <a:rPr lang="tr-TR" dirty="0">
                <a:sym typeface="Wingdings" pitchFamily="2" charset="2"/>
              </a:rPr>
              <a:t>D:Can </a:t>
            </a:r>
            <a:r>
              <a:rPr lang="tr-TR" dirty="0" err="1">
                <a:sym typeface="Wingdings" pitchFamily="2" charset="2"/>
              </a:rPr>
              <a:t>you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explain</a:t>
            </a:r>
            <a:r>
              <a:rPr lang="tr-TR" dirty="0">
                <a:sym typeface="Wingdings" pitchFamily="2" charset="2"/>
              </a:rPr>
              <a:t> me </a:t>
            </a:r>
            <a:r>
              <a:rPr lang="tr-TR" dirty="0" err="1">
                <a:sym typeface="Wingdings" pitchFamily="2" charset="2"/>
              </a:rPr>
              <a:t>what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happened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to</a:t>
            </a:r>
            <a:r>
              <a:rPr lang="tr-TR" dirty="0">
                <a:sym typeface="Wingdings" pitchFamily="2" charset="2"/>
              </a:rPr>
              <a:t> George </a:t>
            </a:r>
            <a:r>
              <a:rPr lang="tr-TR" dirty="0" err="1">
                <a:sym typeface="Wingdings" pitchFamily="2" charset="2"/>
              </a:rPr>
              <a:t>Harper</a:t>
            </a:r>
            <a:r>
              <a:rPr lang="tr-TR" dirty="0">
                <a:sym typeface="Wingdings" pitchFamily="2" charset="2"/>
              </a:rPr>
              <a:t>?(</a:t>
            </a:r>
            <a:r>
              <a:rPr lang="tr-TR" dirty="0" err="1">
                <a:sym typeface="Wingdings" pitchFamily="2" charset="2"/>
              </a:rPr>
              <a:t>Sandy‘s</a:t>
            </a:r>
            <a:r>
              <a:rPr lang="tr-TR" dirty="0">
                <a:sym typeface="Wingdings" pitchFamily="2" charset="2"/>
              </a:rPr>
              <a:t> </a:t>
            </a:r>
            <a:r>
              <a:rPr lang="tr-TR" dirty="0" err="1">
                <a:sym typeface="Wingdings" pitchFamily="2" charset="2"/>
              </a:rPr>
              <a:t>father</a:t>
            </a:r>
            <a:r>
              <a:rPr lang="tr-TR" dirty="0">
                <a:sym typeface="Wingdings" pitchFamily="2" charset="2"/>
              </a:rPr>
              <a:t>)</a:t>
            </a:r>
          </a:p>
          <a:p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Blake:He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near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amd</a:t>
            </a:r>
            <a:r>
              <a:rPr lang="tr-TR" dirty="0"/>
              <a:t> I </a:t>
            </a:r>
            <a:r>
              <a:rPr lang="tr-TR" dirty="0" err="1"/>
              <a:t>tried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best,unfortunately</a:t>
            </a:r>
            <a:r>
              <a:rPr lang="tr-TR" dirty="0"/>
              <a:t> he </a:t>
            </a:r>
            <a:r>
              <a:rPr lang="tr-TR" dirty="0" err="1"/>
              <a:t>couldn’t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</a:t>
            </a:r>
            <a:r>
              <a:rPr lang="tr-TR" dirty="0" err="1"/>
              <a:t>it.However</a:t>
            </a:r>
            <a:r>
              <a:rPr lang="tr-TR" dirty="0"/>
              <a:t>, his </a:t>
            </a:r>
            <a:r>
              <a:rPr lang="tr-TR" dirty="0" err="1"/>
              <a:t>daughter</a:t>
            </a:r>
            <a:r>
              <a:rPr lang="tr-TR" dirty="0"/>
              <a:t> is </a:t>
            </a:r>
            <a:r>
              <a:rPr lang="tr-TR" dirty="0" err="1"/>
              <a:t>accusing</a:t>
            </a:r>
            <a:r>
              <a:rPr lang="tr-TR" dirty="0"/>
              <a:t> me </a:t>
            </a:r>
            <a:r>
              <a:rPr lang="tr-TR" dirty="0" err="1"/>
              <a:t>for</a:t>
            </a:r>
            <a:r>
              <a:rPr lang="tr-TR" dirty="0"/>
              <a:t> his </a:t>
            </a:r>
            <a:r>
              <a:rPr lang="tr-TR" dirty="0" err="1"/>
              <a:t>death.Also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sent me </a:t>
            </a:r>
            <a:r>
              <a:rPr lang="tr-TR" dirty="0" err="1"/>
              <a:t>several</a:t>
            </a:r>
            <a:r>
              <a:rPr lang="tr-TR" dirty="0"/>
              <a:t> life </a:t>
            </a:r>
            <a:r>
              <a:rPr lang="tr-TR" dirty="0" err="1"/>
              <a:t>threating</a:t>
            </a:r>
            <a:r>
              <a:rPr lang="tr-TR" dirty="0"/>
              <a:t> </a:t>
            </a:r>
            <a:r>
              <a:rPr lang="tr-TR" dirty="0" err="1"/>
              <a:t>letters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her </a:t>
            </a:r>
            <a:r>
              <a:rPr lang="tr-TR" dirty="0" err="1"/>
              <a:t>lawyer</a:t>
            </a:r>
            <a:r>
              <a:rPr lang="tr-TR" dirty="0"/>
              <a:t> </a:t>
            </a:r>
            <a:r>
              <a:rPr lang="tr-TR" dirty="0" err="1"/>
              <a:t>Ricci</a:t>
            </a:r>
            <a:r>
              <a:rPr lang="tr-TR" dirty="0"/>
              <a:t>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sue</a:t>
            </a:r>
            <a:r>
              <a:rPr lang="tr-TR" dirty="0"/>
              <a:t> me but </a:t>
            </a:r>
            <a:r>
              <a:rPr lang="tr-TR" dirty="0" err="1"/>
              <a:t>naturally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 </a:t>
            </a:r>
            <a:r>
              <a:rPr lang="tr-TR" dirty="0" err="1"/>
              <a:t>couldn’t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evidence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D1D890-8FD2-5F55-CF15-BBDE10F5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23" y="0"/>
            <a:ext cx="2579077" cy="25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59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E839D7-A6B7-5D8C-16F4-6C0674D1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DETECTIVE’S THOUGHTS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BA2F7C-271C-DF64-CE37-E5194515A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277" y="1752355"/>
            <a:ext cx="10515600" cy="4581769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“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doctor</a:t>
            </a:r>
            <a:r>
              <a:rPr lang="tr-TR" dirty="0"/>
              <a:t> </a:t>
            </a:r>
            <a:r>
              <a:rPr lang="tr-TR" dirty="0" err="1"/>
              <a:t>can’t</a:t>
            </a:r>
            <a:r>
              <a:rPr lang="tr-TR" dirty="0"/>
              <a:t> be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lying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floor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on.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can’t</a:t>
            </a:r>
            <a:r>
              <a:rPr lang="tr-TR" dirty="0"/>
              <a:t> be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restroom</a:t>
            </a:r>
            <a:r>
              <a:rPr lang="tr-TR" dirty="0"/>
              <a:t> but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something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.  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tr-TR" dirty="0" err="1"/>
              <a:t>too</a:t>
            </a:r>
            <a:r>
              <a:rPr lang="tr-TR" dirty="0"/>
              <a:t>.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claims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threatening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but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connection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Simon</a:t>
            </a:r>
            <a:r>
              <a:rPr lang="tr-TR" dirty="0"/>
              <a:t>?  </a:t>
            </a:r>
            <a:r>
              <a:rPr lang="tr-TR" dirty="0" err="1"/>
              <a:t>Lorenzo</a:t>
            </a:r>
            <a:r>
              <a:rPr lang="tr-TR" dirty="0"/>
              <a:t>… </a:t>
            </a:r>
            <a:r>
              <a:rPr lang="tr-TR" dirty="0" err="1"/>
              <a:t>he’s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suspicious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. But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doctor</a:t>
            </a:r>
            <a:r>
              <a:rPr lang="tr-TR" dirty="0"/>
              <a:t> </a:t>
            </a:r>
            <a:r>
              <a:rPr lang="tr-TR" dirty="0" err="1"/>
              <a:t>lied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makes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suspicious</a:t>
            </a:r>
            <a:r>
              <a:rPr lang="tr-TR" dirty="0"/>
              <a:t>. </a:t>
            </a:r>
            <a:r>
              <a:rPr lang="tr-TR" dirty="0" err="1"/>
              <a:t>Actually</a:t>
            </a:r>
            <a:r>
              <a:rPr lang="tr-TR" dirty="0"/>
              <a:t> he </a:t>
            </a:r>
            <a:r>
              <a:rPr lang="tr-TR" dirty="0" err="1"/>
              <a:t>explaned</a:t>
            </a:r>
            <a:r>
              <a:rPr lang="tr-TR" dirty="0"/>
              <a:t> </a:t>
            </a:r>
            <a:r>
              <a:rPr lang="tr-TR" dirty="0" err="1"/>
              <a:t>why</a:t>
            </a:r>
            <a:r>
              <a:rPr lang="tr-TR" dirty="0"/>
              <a:t> he </a:t>
            </a:r>
            <a:r>
              <a:rPr lang="tr-TR" dirty="0" err="1"/>
              <a:t>lied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</a:t>
            </a:r>
            <a:r>
              <a:rPr lang="tr-TR" dirty="0" err="1"/>
              <a:t>can’t</a:t>
            </a:r>
            <a:r>
              <a:rPr lang="tr-TR" dirty="0"/>
              <a:t> be </a:t>
            </a:r>
            <a:r>
              <a:rPr lang="tr-TR" dirty="0" err="1"/>
              <a:t>just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, </a:t>
            </a:r>
            <a:r>
              <a:rPr lang="tr-TR" dirty="0" err="1"/>
              <a:t>besides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killer, </a:t>
            </a:r>
            <a:r>
              <a:rPr lang="tr-TR" dirty="0" err="1"/>
              <a:t>someone</a:t>
            </a:r>
            <a:r>
              <a:rPr lang="tr-TR" dirty="0"/>
              <a:t> had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turn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. </a:t>
            </a:r>
            <a:r>
              <a:rPr lang="tr-TR" dirty="0" err="1"/>
              <a:t>Sandy</a:t>
            </a:r>
            <a:r>
              <a:rPr lang="tr-TR" dirty="0"/>
              <a:t>… My </a:t>
            </a:r>
            <a:r>
              <a:rPr lang="tr-TR" dirty="0" err="1"/>
              <a:t>fathers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. He </a:t>
            </a:r>
            <a:r>
              <a:rPr lang="tr-TR" dirty="0" err="1"/>
              <a:t>burnt</a:t>
            </a:r>
            <a:r>
              <a:rPr lang="tr-TR" dirty="0"/>
              <a:t> his </a:t>
            </a:r>
            <a:r>
              <a:rPr lang="tr-TR" dirty="0" err="1"/>
              <a:t>hand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changing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bulb</a:t>
            </a:r>
            <a:r>
              <a:rPr lang="tr-TR" dirty="0"/>
              <a:t>.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had on her </a:t>
            </a:r>
            <a:r>
              <a:rPr lang="tr-TR" dirty="0" err="1"/>
              <a:t>hand</a:t>
            </a:r>
            <a:r>
              <a:rPr lang="tr-TR" dirty="0"/>
              <a:t> </a:t>
            </a:r>
            <a:r>
              <a:rPr lang="tr-TR" dirty="0" err="1"/>
              <a:t>didn’t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a </a:t>
            </a:r>
            <a:r>
              <a:rPr lang="tr-TR" dirty="0" err="1"/>
              <a:t>heat</a:t>
            </a:r>
            <a:r>
              <a:rPr lang="tr-TR" dirty="0"/>
              <a:t> </a:t>
            </a:r>
            <a:r>
              <a:rPr lang="tr-TR" dirty="0" err="1"/>
              <a:t>burn</a:t>
            </a:r>
            <a:r>
              <a:rPr lang="tr-TR" dirty="0"/>
              <a:t> ; it </a:t>
            </a:r>
            <a:r>
              <a:rPr lang="tr-TR" dirty="0" err="1"/>
              <a:t>looked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an </a:t>
            </a:r>
            <a:r>
              <a:rPr lang="tr-TR" dirty="0" err="1"/>
              <a:t>electrical</a:t>
            </a:r>
            <a:r>
              <a:rPr lang="tr-TR" dirty="0"/>
              <a:t> </a:t>
            </a:r>
            <a:r>
              <a:rPr lang="tr-TR" dirty="0" err="1"/>
              <a:t>burn</a:t>
            </a:r>
            <a:r>
              <a:rPr lang="tr-TR" dirty="0"/>
              <a:t>.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turned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doctor</a:t>
            </a:r>
            <a:r>
              <a:rPr lang="tr-TR" dirty="0"/>
              <a:t> </a:t>
            </a:r>
            <a:r>
              <a:rPr lang="tr-TR" dirty="0" err="1"/>
              <a:t>definitely</a:t>
            </a:r>
            <a:r>
              <a:rPr lang="tr-TR" dirty="0"/>
              <a:t> </a:t>
            </a:r>
            <a:r>
              <a:rPr lang="tr-TR" dirty="0" err="1"/>
              <a:t>can’t</a:t>
            </a:r>
            <a:r>
              <a:rPr lang="tr-TR" dirty="0"/>
              <a:t> be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he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found</a:t>
            </a:r>
            <a:r>
              <a:rPr lang="tr-TR" dirty="0"/>
              <a:t> </a:t>
            </a:r>
            <a:r>
              <a:rPr lang="tr-TR" dirty="0" err="1"/>
              <a:t>collapsed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floor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he </a:t>
            </a:r>
            <a:r>
              <a:rPr lang="tr-TR" dirty="0" err="1"/>
              <a:t>wanted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kill</a:t>
            </a:r>
            <a:r>
              <a:rPr lang="tr-TR" dirty="0"/>
              <a:t> his </a:t>
            </a:r>
            <a:r>
              <a:rPr lang="tr-TR" dirty="0" err="1"/>
              <a:t>friend</a:t>
            </a:r>
            <a:r>
              <a:rPr lang="tr-TR" dirty="0"/>
              <a:t>, he </a:t>
            </a:r>
            <a:r>
              <a:rPr lang="tr-TR" dirty="0" err="1"/>
              <a:t>wouldn’t</a:t>
            </a:r>
            <a:r>
              <a:rPr lang="tr-TR" dirty="0"/>
              <a:t> </a:t>
            </a:r>
            <a:r>
              <a:rPr lang="tr-TR" dirty="0" err="1"/>
              <a:t>choose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 </a:t>
            </a:r>
            <a:r>
              <a:rPr lang="tr-TR" dirty="0" err="1"/>
              <a:t>crowded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—</a:t>
            </a:r>
            <a:r>
              <a:rPr lang="tr-TR" dirty="0" err="1"/>
              <a:t>he’d</a:t>
            </a:r>
            <a:r>
              <a:rPr lang="tr-TR" dirty="0"/>
              <a:t> </a:t>
            </a:r>
            <a:r>
              <a:rPr lang="tr-TR" dirty="0" err="1"/>
              <a:t>pick</a:t>
            </a:r>
            <a:r>
              <a:rPr lang="tr-TR" dirty="0"/>
              <a:t> </a:t>
            </a:r>
            <a:r>
              <a:rPr lang="tr-TR" dirty="0" err="1"/>
              <a:t>somewhere</a:t>
            </a:r>
            <a:r>
              <a:rPr lang="tr-TR" dirty="0"/>
              <a:t> </a:t>
            </a:r>
            <a:r>
              <a:rPr lang="tr-TR" dirty="0" err="1"/>
              <a:t>easier</a:t>
            </a:r>
            <a:r>
              <a:rPr lang="tr-TR" dirty="0"/>
              <a:t>,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Simon’s</a:t>
            </a:r>
            <a:r>
              <a:rPr lang="tr-TR" dirty="0"/>
              <a:t> </a:t>
            </a:r>
            <a:r>
              <a:rPr lang="tr-TR" dirty="0" err="1"/>
              <a:t>house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...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... Since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fingerprint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found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killer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Irina’s</a:t>
            </a:r>
            <a:r>
              <a:rPr lang="tr-TR" dirty="0"/>
              <a:t> </a:t>
            </a:r>
            <a:r>
              <a:rPr lang="tr-TR" dirty="0" err="1"/>
              <a:t>gloves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stab</a:t>
            </a:r>
            <a:r>
              <a:rPr lang="tr-TR" dirty="0"/>
              <a:t> her.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 </a:t>
            </a:r>
            <a:r>
              <a:rPr lang="tr-TR" dirty="0" err="1"/>
              <a:t>found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 </a:t>
            </a:r>
            <a:r>
              <a:rPr lang="tr-TR" dirty="0" err="1"/>
              <a:t>scene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bloody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is </a:t>
            </a:r>
            <a:r>
              <a:rPr lang="tr-TR" dirty="0" err="1"/>
              <a:t>missing</a:t>
            </a:r>
            <a:r>
              <a:rPr lang="tr-TR" dirty="0"/>
              <a:t>. </a:t>
            </a:r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likely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missing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bloody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murderer</a:t>
            </a:r>
            <a:r>
              <a:rPr lang="tr-TR" dirty="0"/>
              <a:t> is ................ Of </a:t>
            </a:r>
            <a:r>
              <a:rPr lang="tr-TR" dirty="0" err="1"/>
              <a:t>course</a:t>
            </a:r>
            <a:r>
              <a:rPr lang="tr-TR" dirty="0"/>
              <a:t>. How </a:t>
            </a:r>
            <a:r>
              <a:rPr lang="tr-TR" dirty="0" err="1"/>
              <a:t>didn‘t</a:t>
            </a:r>
            <a:r>
              <a:rPr lang="tr-TR" dirty="0"/>
              <a:t> I </a:t>
            </a:r>
            <a:r>
              <a:rPr lang="tr-TR" dirty="0" err="1"/>
              <a:t>realize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630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DB296A-A966-1AB9-1A77-03E7116BB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278" y="475333"/>
            <a:ext cx="10515600" cy="6118348"/>
          </a:xfrm>
        </p:spPr>
        <p:txBody>
          <a:bodyPr/>
          <a:lstStyle/>
          <a:p>
            <a:pPr marL="0" indent="0">
              <a:buNone/>
            </a:pPr>
            <a:r>
              <a:rPr lang="tr-TR" b="1" dirty="0" err="1"/>
              <a:t>The</a:t>
            </a:r>
            <a:r>
              <a:rPr lang="tr-TR" b="1" dirty="0"/>
              <a:t> True </a:t>
            </a:r>
            <a:r>
              <a:rPr lang="tr-TR" b="1" dirty="0" err="1"/>
              <a:t>Story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Incident</a:t>
            </a:r>
            <a:endParaRPr lang="tr-TR" b="1" dirty="0"/>
          </a:p>
          <a:p>
            <a:pPr marL="0" indent="0">
              <a:buNone/>
            </a:pP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Simon</a:t>
            </a:r>
            <a:r>
              <a:rPr lang="tr-TR" dirty="0"/>
              <a:t> </a:t>
            </a:r>
            <a:r>
              <a:rPr lang="tr-TR" dirty="0" err="1"/>
              <a:t>made</a:t>
            </a:r>
            <a:r>
              <a:rPr lang="tr-TR" dirty="0"/>
              <a:t> a </a:t>
            </a:r>
            <a:r>
              <a:rPr lang="tr-TR" dirty="0" err="1"/>
              <a:t>reservation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bar, 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immadietly</a:t>
            </a:r>
            <a:r>
              <a:rPr lang="tr-TR" dirty="0"/>
              <a:t> </a:t>
            </a:r>
            <a:r>
              <a:rPr lang="tr-TR" dirty="0" err="1"/>
              <a:t>şnformed</a:t>
            </a:r>
            <a:r>
              <a:rPr lang="tr-TR" dirty="0"/>
              <a:t> </a:t>
            </a:r>
            <a:r>
              <a:rPr lang="tr-TR" dirty="0" err="1"/>
              <a:t>Lorenzo</a:t>
            </a:r>
            <a:r>
              <a:rPr lang="tr-TR" dirty="0"/>
              <a:t>,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knew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his </a:t>
            </a:r>
            <a:r>
              <a:rPr lang="tr-TR" dirty="0" err="1"/>
              <a:t>wife</a:t>
            </a:r>
            <a:r>
              <a:rPr lang="tr-TR" dirty="0"/>
              <a:t> </a:t>
            </a:r>
            <a:r>
              <a:rPr lang="tr-TR" dirty="0" err="1"/>
              <a:t>Irina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pregnant</a:t>
            </a:r>
            <a:r>
              <a:rPr lang="tr-TR" dirty="0"/>
              <a:t>, </a:t>
            </a:r>
            <a:r>
              <a:rPr lang="tr-TR" dirty="0" err="1"/>
              <a:t>felt</a:t>
            </a:r>
            <a:r>
              <a:rPr lang="tr-TR" dirty="0"/>
              <a:t> </a:t>
            </a:r>
            <a:r>
              <a:rPr lang="tr-TR" dirty="0" err="1"/>
              <a:t>resentment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jealousy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planned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kill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Sandy‘s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. 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plan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</a:t>
            </a:r>
            <a:r>
              <a:rPr lang="tr-TR" dirty="0" err="1"/>
              <a:t>felt</a:t>
            </a:r>
            <a:r>
              <a:rPr lang="tr-TR" dirty="0"/>
              <a:t> </a:t>
            </a:r>
            <a:r>
              <a:rPr lang="tr-TR" dirty="0" err="1"/>
              <a:t>indebted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hated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.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shift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Sandy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turn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Lorenzowouldstab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things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wrong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Adrian</a:t>
            </a:r>
            <a:r>
              <a:rPr lang="tr-TR" dirty="0"/>
              <a:t> bent </a:t>
            </a:r>
            <a:r>
              <a:rPr lang="tr-TR" dirty="0" err="1"/>
              <a:t>down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pick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his </a:t>
            </a:r>
            <a:r>
              <a:rPr lang="tr-TR" dirty="0" err="1"/>
              <a:t>wallet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instead</a:t>
            </a:r>
            <a:r>
              <a:rPr lang="tr-TR" dirty="0"/>
              <a:t> of </a:t>
            </a:r>
            <a:r>
              <a:rPr lang="tr-TR" dirty="0" err="1"/>
              <a:t>Adrian</a:t>
            </a:r>
            <a:r>
              <a:rPr lang="tr-TR" dirty="0"/>
              <a:t>, </a:t>
            </a:r>
            <a:r>
              <a:rPr lang="tr-TR" dirty="0" err="1"/>
              <a:t>Simon</a:t>
            </a:r>
            <a:r>
              <a:rPr lang="tr-TR" dirty="0"/>
              <a:t> –an </a:t>
            </a:r>
            <a:r>
              <a:rPr lang="tr-TR" dirty="0" err="1"/>
              <a:t>innocent</a:t>
            </a:r>
            <a:r>
              <a:rPr lang="tr-TR" dirty="0"/>
              <a:t> </a:t>
            </a:r>
            <a:r>
              <a:rPr lang="tr-TR" dirty="0" err="1"/>
              <a:t>professor</a:t>
            </a:r>
            <a:r>
              <a:rPr lang="tr-TR" dirty="0"/>
              <a:t> </a:t>
            </a:r>
            <a:r>
              <a:rPr lang="tr-TR" dirty="0" err="1"/>
              <a:t>just</a:t>
            </a:r>
            <a:r>
              <a:rPr lang="tr-TR" dirty="0"/>
              <a:t> </a:t>
            </a:r>
            <a:r>
              <a:rPr lang="tr-TR" dirty="0" err="1"/>
              <a:t>trying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make</a:t>
            </a:r>
            <a:r>
              <a:rPr lang="tr-TR" dirty="0"/>
              <a:t> a </a:t>
            </a:r>
            <a:r>
              <a:rPr lang="tr-TR" dirty="0" err="1"/>
              <a:t>living</a:t>
            </a:r>
            <a:r>
              <a:rPr lang="tr-TR" dirty="0"/>
              <a:t>-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victim</a:t>
            </a:r>
            <a:r>
              <a:rPr lang="tr-TR" dirty="0"/>
              <a:t> of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malicious</a:t>
            </a:r>
            <a:r>
              <a:rPr lang="tr-TR" dirty="0"/>
              <a:t> plan.</a:t>
            </a:r>
          </a:p>
          <a:p>
            <a:pPr marL="0" indent="0">
              <a:buNone/>
            </a:pPr>
            <a:r>
              <a:rPr lang="tr-TR" dirty="0"/>
              <a:t> 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avoid</a:t>
            </a:r>
            <a:r>
              <a:rPr lang="tr-TR" dirty="0"/>
              <a:t> </a:t>
            </a:r>
            <a:r>
              <a:rPr lang="tr-TR" dirty="0" err="1"/>
              <a:t>leaving</a:t>
            </a:r>
            <a:r>
              <a:rPr lang="tr-TR" dirty="0"/>
              <a:t> </a:t>
            </a:r>
            <a:r>
              <a:rPr lang="tr-TR" dirty="0" err="1"/>
              <a:t>fingerprints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knife</a:t>
            </a:r>
            <a:r>
              <a:rPr lang="tr-TR" dirty="0"/>
              <a:t>, </a:t>
            </a: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noticed</a:t>
            </a:r>
            <a:r>
              <a:rPr lang="tr-TR" dirty="0"/>
              <a:t> </a:t>
            </a:r>
            <a:r>
              <a:rPr lang="tr-TR" dirty="0" err="1"/>
              <a:t>Irina‘s</a:t>
            </a:r>
            <a:r>
              <a:rPr lang="tr-TR" dirty="0"/>
              <a:t> </a:t>
            </a:r>
            <a:r>
              <a:rPr lang="tr-TR" dirty="0" err="1"/>
              <a:t>gloves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picked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items</a:t>
            </a:r>
            <a:r>
              <a:rPr lang="tr-TR" dirty="0"/>
              <a:t> as </a:t>
            </a:r>
            <a:r>
              <a:rPr lang="tr-TR" dirty="0" err="1"/>
              <a:t>if</a:t>
            </a:r>
            <a:r>
              <a:rPr lang="tr-TR" dirty="0"/>
              <a:t> he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leaving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bar,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glove</a:t>
            </a:r>
            <a:r>
              <a:rPr lang="tr-TR" dirty="0"/>
              <a:t> </a:t>
            </a:r>
            <a:r>
              <a:rPr lang="tr-TR" dirty="0" err="1"/>
              <a:t>fell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floor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8588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3A03B-6835-4BFC-72FE-19BF25E9A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5" y="454269"/>
            <a:ext cx="10650415" cy="5722694"/>
          </a:xfrm>
        </p:spPr>
        <p:txBody>
          <a:bodyPr/>
          <a:lstStyle/>
          <a:p>
            <a:pPr marL="0" indent="0">
              <a:buNone/>
            </a:pPr>
            <a:r>
              <a:rPr lang="tr-TR" dirty="0" err="1"/>
              <a:t>Afterwards</a:t>
            </a:r>
            <a:r>
              <a:rPr lang="tr-TR" dirty="0"/>
              <a:t>, </a:t>
            </a:r>
            <a:r>
              <a:rPr lang="tr-TR" dirty="0" err="1"/>
              <a:t>Lorenzo</a:t>
            </a:r>
            <a:r>
              <a:rPr lang="tr-TR" dirty="0"/>
              <a:t> </a:t>
            </a:r>
            <a:r>
              <a:rPr lang="tr-TR" dirty="0" err="1"/>
              <a:t>threw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bloody</a:t>
            </a:r>
            <a:r>
              <a:rPr lang="tr-TR" dirty="0"/>
              <a:t> </a:t>
            </a:r>
            <a:r>
              <a:rPr lang="tr-TR" dirty="0" err="1"/>
              <a:t>gloved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his </a:t>
            </a:r>
            <a:r>
              <a:rPr lang="tr-TR" dirty="0" err="1"/>
              <a:t>pocket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went</a:t>
            </a:r>
            <a:r>
              <a:rPr lang="tr-TR" dirty="0"/>
              <a:t> inside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restroom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u="sng" dirty="0"/>
          </a:p>
          <a:p>
            <a:pPr marL="0" indent="0">
              <a:buNone/>
            </a:pPr>
            <a:r>
              <a:rPr lang="tr-TR" i="1" u="sng" dirty="0"/>
              <a:t>    </a:t>
            </a:r>
            <a:r>
              <a:rPr lang="tr-TR" i="1" u="sng" dirty="0" err="1"/>
              <a:t>The</a:t>
            </a:r>
            <a:r>
              <a:rPr lang="tr-TR" i="1" u="sng" dirty="0"/>
              <a:t> </a:t>
            </a:r>
            <a:r>
              <a:rPr lang="tr-TR" i="1" u="sng" dirty="0" err="1"/>
              <a:t>person</a:t>
            </a:r>
            <a:r>
              <a:rPr lang="tr-TR" i="1" u="sng" dirty="0"/>
              <a:t> </a:t>
            </a:r>
            <a:r>
              <a:rPr lang="tr-TR" i="1" u="sng" dirty="0" err="1"/>
              <a:t>who</a:t>
            </a:r>
            <a:r>
              <a:rPr lang="tr-TR" i="1" u="sng" dirty="0"/>
              <a:t> </a:t>
            </a:r>
            <a:r>
              <a:rPr lang="tr-TR" i="1" u="sng" dirty="0" err="1"/>
              <a:t>was</a:t>
            </a:r>
            <a:r>
              <a:rPr lang="tr-TR" i="1" u="sng" dirty="0"/>
              <a:t> </a:t>
            </a:r>
            <a:r>
              <a:rPr lang="tr-TR" i="1" u="sng" dirty="0" err="1"/>
              <a:t>actually</a:t>
            </a:r>
            <a:r>
              <a:rPr lang="tr-TR" i="1" u="sng" dirty="0"/>
              <a:t> </a:t>
            </a:r>
            <a:r>
              <a:rPr lang="tr-TR" i="1" u="sng" dirty="0" err="1"/>
              <a:t>supposed</a:t>
            </a:r>
            <a:r>
              <a:rPr lang="tr-TR" i="1" u="sng" dirty="0"/>
              <a:t> </a:t>
            </a:r>
            <a:r>
              <a:rPr lang="tr-TR" i="1" u="sng" dirty="0" err="1"/>
              <a:t>to</a:t>
            </a:r>
            <a:r>
              <a:rPr lang="tr-TR" i="1" u="sng" dirty="0"/>
              <a:t> be </a:t>
            </a:r>
            <a:r>
              <a:rPr lang="tr-TR" i="1" u="sng" dirty="0" err="1"/>
              <a:t>killed</a:t>
            </a:r>
            <a:r>
              <a:rPr lang="tr-TR" i="1" u="sng" dirty="0"/>
              <a:t> </a:t>
            </a:r>
            <a:r>
              <a:rPr lang="tr-TR" i="1" u="sng" dirty="0" err="1"/>
              <a:t>Adrian</a:t>
            </a:r>
            <a:r>
              <a:rPr lang="tr-TR" i="1" u="sng" dirty="0"/>
              <a:t> </a:t>
            </a:r>
            <a:r>
              <a:rPr lang="tr-TR" i="1" u="sng" dirty="0" err="1"/>
              <a:t>Blake</a:t>
            </a:r>
            <a:r>
              <a:rPr lang="tr-TR" i="1" u="sng" dirty="0"/>
              <a:t>, but </a:t>
            </a:r>
            <a:r>
              <a:rPr lang="tr-TR" i="1" u="sng" dirty="0" err="1"/>
              <a:t>Simon</a:t>
            </a:r>
            <a:r>
              <a:rPr lang="tr-TR" i="1" u="sng" dirty="0"/>
              <a:t> </a:t>
            </a:r>
            <a:r>
              <a:rPr lang="tr-TR" i="1" u="sng" dirty="0" err="1"/>
              <a:t>was</a:t>
            </a:r>
            <a:r>
              <a:rPr lang="tr-TR" i="1" u="sng" dirty="0"/>
              <a:t> </a:t>
            </a:r>
            <a:r>
              <a:rPr lang="tr-TR" i="1" u="sng" dirty="0" err="1"/>
              <a:t>accidently</a:t>
            </a:r>
            <a:r>
              <a:rPr lang="tr-TR" i="1" u="sng" dirty="0"/>
              <a:t> </a:t>
            </a:r>
            <a:r>
              <a:rPr lang="tr-TR" i="1" u="sng" dirty="0" err="1"/>
              <a:t>killed</a:t>
            </a:r>
            <a:r>
              <a:rPr lang="tr-TR" i="1" u="sng" dirty="0"/>
              <a:t> </a:t>
            </a:r>
            <a:r>
              <a:rPr lang="tr-TR" i="1" u="sng" dirty="0" err="1"/>
              <a:t>instead</a:t>
            </a:r>
            <a:r>
              <a:rPr lang="tr-TR" i="1" dirty="0"/>
              <a:t>...</a:t>
            </a:r>
          </a:p>
          <a:p>
            <a:pPr marL="0" indent="0">
              <a:buNone/>
            </a:pPr>
            <a:endParaRPr lang="tr-TR" i="1" dirty="0"/>
          </a:p>
          <a:p>
            <a:pPr marL="0" indent="0">
              <a:buNone/>
            </a:pPr>
            <a:endParaRPr lang="tr-TR" i="1" dirty="0"/>
          </a:p>
          <a:p>
            <a:pPr marL="0" indent="0">
              <a:buNone/>
            </a:pPr>
            <a:endParaRPr lang="tr-TR" i="1" dirty="0"/>
          </a:p>
          <a:p>
            <a:pPr marL="0" indent="0">
              <a:buNone/>
            </a:pPr>
            <a:endParaRPr lang="tr-TR" i="1" dirty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72656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61D07A-6D5B-4D1F-041F-EAAEA2297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941" y="777874"/>
            <a:ext cx="4549618" cy="5653895"/>
          </a:xfrm>
        </p:spPr>
      </p:pic>
    </p:spTree>
    <p:extLst>
      <p:ext uri="{BB962C8B-B14F-4D97-AF65-F5344CB8AC3E}">
        <p14:creationId xmlns:p14="http://schemas.microsoft.com/office/powerpoint/2010/main" val="953004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8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9FC8-E938-33FD-3888-EE411F05E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908" y="5650278"/>
            <a:ext cx="9390184" cy="5043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u="sng" dirty="0"/>
              <a:t>«</a:t>
            </a:r>
            <a:r>
              <a:rPr lang="tr-TR" b="1" u="sng" dirty="0" err="1"/>
              <a:t>In</a:t>
            </a:r>
            <a:r>
              <a:rPr lang="tr-TR" b="1" u="sng" dirty="0"/>
              <a:t> </a:t>
            </a:r>
            <a:r>
              <a:rPr lang="tr-TR" b="1" u="sng" dirty="0" err="1"/>
              <a:t>this</a:t>
            </a:r>
            <a:r>
              <a:rPr lang="tr-TR" b="1" u="sng" dirty="0"/>
              <a:t> </a:t>
            </a:r>
            <a:r>
              <a:rPr lang="tr-TR" b="1" u="sng" dirty="0" err="1"/>
              <a:t>presentation</a:t>
            </a:r>
            <a:r>
              <a:rPr lang="tr-TR" b="1" u="sng" dirty="0"/>
              <a:t> </a:t>
            </a:r>
            <a:r>
              <a:rPr lang="tr-TR" b="1" u="sng" dirty="0" err="1"/>
              <a:t>ChatGPT</a:t>
            </a:r>
            <a:r>
              <a:rPr lang="tr-TR" b="1" u="sng" dirty="0"/>
              <a:t> </a:t>
            </a:r>
            <a:r>
              <a:rPr lang="tr-TR" b="1" u="sng" dirty="0" err="1"/>
              <a:t>was</a:t>
            </a:r>
            <a:r>
              <a:rPr lang="tr-TR" b="1" u="sng" dirty="0"/>
              <a:t> </a:t>
            </a:r>
            <a:r>
              <a:rPr lang="tr-TR" b="1" u="sng" dirty="0" err="1"/>
              <a:t>used</a:t>
            </a:r>
            <a:r>
              <a:rPr lang="tr-TR" b="1" u="sng" dirty="0"/>
              <a:t> </a:t>
            </a:r>
            <a:r>
              <a:rPr lang="tr-TR" b="1" u="sng" dirty="0" err="1"/>
              <a:t>for</a:t>
            </a:r>
            <a:r>
              <a:rPr lang="tr-TR" b="1" u="sng" dirty="0"/>
              <a:t> </a:t>
            </a:r>
            <a:r>
              <a:rPr lang="tr-TR" b="1" u="sng" dirty="0" err="1"/>
              <a:t>creating</a:t>
            </a:r>
            <a:r>
              <a:rPr lang="tr-TR" b="1" u="sng" dirty="0"/>
              <a:t> </a:t>
            </a:r>
            <a:r>
              <a:rPr lang="tr-TR" b="1" u="sng" dirty="0" err="1"/>
              <a:t>images</a:t>
            </a:r>
            <a:r>
              <a:rPr lang="tr-TR" b="1" u="sng" dirty="0"/>
              <a:t>»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B009B0-8E18-D1B6-7387-00C1897AA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55" y="0"/>
            <a:ext cx="5418667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92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The Case  of  Simon Fletcher</vt:lpstr>
      <vt:lpstr>The Scene of The Crime</vt:lpstr>
      <vt:lpstr>Who Was the Victim?</vt:lpstr>
      <vt:lpstr>What Happened?</vt:lpstr>
      <vt:lpstr>DR. ADRIAN BLAKE</vt:lpstr>
      <vt:lpstr>IRINA VOLKOV</vt:lpstr>
      <vt:lpstr>SANDY HARPER</vt:lpstr>
      <vt:lpstr>Lorenzo Ricci</vt:lpstr>
      <vt:lpstr>Investigation of Adrian Blake</vt:lpstr>
      <vt:lpstr>PowerPoint Presentation</vt:lpstr>
      <vt:lpstr>Investigation of Irina Volkov </vt:lpstr>
      <vt:lpstr>THE OTHER DAY…</vt:lpstr>
      <vt:lpstr>PowerPoint Presentation</vt:lpstr>
      <vt:lpstr>Investigation of Lorenzo Ricci </vt:lpstr>
      <vt:lpstr>PowerPoint Presentation</vt:lpstr>
      <vt:lpstr>PowerPoint Presentation</vt:lpstr>
      <vt:lpstr>Investigation of Sandy Harper</vt:lpstr>
      <vt:lpstr>PowerPoint Presentation</vt:lpstr>
      <vt:lpstr>PowerPoint Presentation</vt:lpstr>
      <vt:lpstr>Second Investigation of Adrian Blake</vt:lpstr>
      <vt:lpstr>DETECTIVE’S THOUGHTS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 of  Simon Fletcher</dc:title>
  <dc:creator>mehiratici23@gmail.com</dc:creator>
  <cp:lastModifiedBy>mehiratici23@gmail.com</cp:lastModifiedBy>
  <cp:revision>10</cp:revision>
  <dcterms:created xsi:type="dcterms:W3CDTF">2024-11-26T10:42:29Z</dcterms:created>
  <dcterms:modified xsi:type="dcterms:W3CDTF">2024-12-31T11:00:22Z</dcterms:modified>
</cp:coreProperties>
</file>